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256" r:id="rId2"/>
    <p:sldId id="740" r:id="rId3"/>
    <p:sldId id="742" r:id="rId4"/>
    <p:sldId id="736" r:id="rId5"/>
    <p:sldId id="725" r:id="rId6"/>
    <p:sldId id="743" r:id="rId7"/>
    <p:sldId id="744" r:id="rId8"/>
    <p:sldId id="739" r:id="rId9"/>
    <p:sldId id="746" r:id="rId10"/>
    <p:sldId id="745" r:id="rId11"/>
    <p:sldId id="748" r:id="rId12"/>
    <p:sldId id="749" r:id="rId13"/>
    <p:sldId id="750" r:id="rId14"/>
    <p:sldId id="751" r:id="rId15"/>
    <p:sldId id="752" r:id="rId16"/>
    <p:sldId id="753" r:id="rId17"/>
    <p:sldId id="754" r:id="rId18"/>
    <p:sldId id="755" r:id="rId19"/>
    <p:sldId id="756" r:id="rId20"/>
    <p:sldId id="759" r:id="rId21"/>
    <p:sldId id="761" r:id="rId22"/>
    <p:sldId id="762" r:id="rId23"/>
    <p:sldId id="757" r:id="rId24"/>
    <p:sldId id="763" r:id="rId25"/>
  </p:sldIdLst>
  <p:sldSz cx="12192000" cy="6858000"/>
  <p:notesSz cx="6819900" cy="9931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38D"/>
    <a:srgbClr val="738636"/>
    <a:srgbClr val="CD7371"/>
    <a:srgbClr val="FFD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580" autoAdjust="0"/>
  </p:normalViewPr>
  <p:slideViewPr>
    <p:cSldViewPr>
      <p:cViewPr varScale="1">
        <p:scale>
          <a:sx n="98" d="100"/>
          <a:sy n="98" d="100"/>
        </p:scale>
        <p:origin x="1074" y="90"/>
      </p:cViewPr>
      <p:guideLst>
        <p:guide orient="horz" pos="2160"/>
        <p:guide pos="3840"/>
      </p:guideLst>
    </p:cSldViewPr>
  </p:slid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4DEF1-9ABD-4956-BD05-D226B6704078}" type="doc">
      <dgm:prSet loTypeId="urn:microsoft.com/office/officeart/2005/8/layout/cycle8" loCatId="cycle" qsTypeId="urn:microsoft.com/office/officeart/2005/8/quickstyle/simple1" qsCatId="simple" csTypeId="urn:microsoft.com/office/officeart/2005/8/colors/accent5_1" csCatId="accent5" phldr="1"/>
      <dgm:spPr/>
      <dgm:t>
        <a:bodyPr/>
        <a:lstStyle/>
        <a:p>
          <a:endParaRPr lang="es-ES"/>
        </a:p>
      </dgm:t>
    </dgm:pt>
    <dgm:pt modelId="{64E23E54-5781-492E-B027-DD205B6ED9FD}">
      <dgm:prSet phldrT="[Texto]" custT="1"/>
      <dgm:spPr/>
      <dgm:t>
        <a:bodyPr/>
        <a:lstStyle/>
        <a:p>
          <a:r>
            <a:rPr lang="es-ES" sz="2000" smtClean="0">
              <a:latin typeface="Bahnschrift Light" panose="020B0502040204020203" pitchFamily="34" charset="0"/>
            </a:rPr>
            <a:t>POLICY</a:t>
          </a:r>
          <a:endParaRPr lang="es-ES" sz="2000" dirty="0">
            <a:latin typeface="Bahnschrift Light" panose="020B0502040204020203" pitchFamily="34" charset="0"/>
          </a:endParaRPr>
        </a:p>
      </dgm:t>
    </dgm:pt>
    <dgm:pt modelId="{85ECDF65-273E-456C-AFDD-CED661E78B73}" type="parTrans" cxnId="{A5255DDB-84AD-4036-887B-0C01E8BD7E4C}">
      <dgm:prSet/>
      <dgm:spPr/>
      <dgm:t>
        <a:bodyPr/>
        <a:lstStyle/>
        <a:p>
          <a:endParaRPr lang="es-ES">
            <a:solidFill>
              <a:schemeClr val="bg1"/>
            </a:solidFill>
            <a:latin typeface="Bahnschrift Light" panose="020B0502040204020203" pitchFamily="34" charset="0"/>
          </a:endParaRPr>
        </a:p>
      </dgm:t>
    </dgm:pt>
    <dgm:pt modelId="{FF934FFA-8A15-4A29-B52C-F62D8D256358}" type="sibTrans" cxnId="{A5255DDB-84AD-4036-887B-0C01E8BD7E4C}">
      <dgm:prSet/>
      <dgm:spPr/>
      <dgm:t>
        <a:bodyPr/>
        <a:lstStyle/>
        <a:p>
          <a:endParaRPr lang="es-ES">
            <a:solidFill>
              <a:schemeClr val="bg1"/>
            </a:solidFill>
            <a:latin typeface="Bahnschrift Light" panose="020B0502040204020203" pitchFamily="34" charset="0"/>
          </a:endParaRPr>
        </a:p>
      </dgm:t>
    </dgm:pt>
    <dgm:pt modelId="{C811404B-96A5-4FB5-9CB4-E6170B33B3B0}">
      <dgm:prSet phldrT="[Texto]" custT="1"/>
      <dgm:spPr/>
      <dgm:t>
        <a:bodyPr/>
        <a:lstStyle/>
        <a:p>
          <a:r>
            <a:rPr lang="es-ES" sz="2000" dirty="0" smtClean="0">
              <a:latin typeface="Bahnschrift Light" panose="020B0502040204020203" pitchFamily="34" charset="0"/>
            </a:rPr>
            <a:t>ALUMNI RELATIONS</a:t>
          </a:r>
          <a:endParaRPr lang="es-ES" sz="2000" dirty="0">
            <a:latin typeface="Bahnschrift Light" panose="020B0502040204020203" pitchFamily="34" charset="0"/>
          </a:endParaRPr>
        </a:p>
      </dgm:t>
    </dgm:pt>
    <dgm:pt modelId="{D92DA64C-4C8F-4ACD-85F2-5B5305DBF801}" type="parTrans" cxnId="{C90E3D1D-F532-4FE7-86C0-67C3D8726054}">
      <dgm:prSet/>
      <dgm:spPr/>
      <dgm:t>
        <a:bodyPr/>
        <a:lstStyle/>
        <a:p>
          <a:endParaRPr lang="es-ES">
            <a:solidFill>
              <a:schemeClr val="bg1"/>
            </a:solidFill>
            <a:latin typeface="Bahnschrift Light" panose="020B0502040204020203" pitchFamily="34" charset="0"/>
          </a:endParaRPr>
        </a:p>
      </dgm:t>
    </dgm:pt>
    <dgm:pt modelId="{F7B322C6-6586-4DAA-9E28-6D09CF2F5242}" type="sibTrans" cxnId="{C90E3D1D-F532-4FE7-86C0-67C3D8726054}">
      <dgm:prSet/>
      <dgm:spPr/>
      <dgm:t>
        <a:bodyPr/>
        <a:lstStyle/>
        <a:p>
          <a:endParaRPr lang="es-ES">
            <a:solidFill>
              <a:schemeClr val="bg1"/>
            </a:solidFill>
            <a:latin typeface="Bahnschrift Light" panose="020B0502040204020203" pitchFamily="34" charset="0"/>
          </a:endParaRPr>
        </a:p>
      </dgm:t>
    </dgm:pt>
    <dgm:pt modelId="{9F0DD3D0-B4F1-40A9-A06F-7795F3163DEA}">
      <dgm:prSet phldrT="[Texto]" custT="1"/>
      <dgm:spPr/>
      <dgm:t>
        <a:bodyPr/>
        <a:lstStyle/>
        <a:p>
          <a:r>
            <a:rPr lang="es-ES" sz="2000" smtClean="0">
              <a:latin typeface="Bahnschrift Light" panose="020B0502040204020203" pitchFamily="34" charset="0"/>
            </a:rPr>
            <a:t>TVET PROVIDER</a:t>
          </a:r>
          <a:endParaRPr lang="es-ES" sz="2000" dirty="0">
            <a:latin typeface="Bahnschrift Light" panose="020B0502040204020203" pitchFamily="34" charset="0"/>
          </a:endParaRPr>
        </a:p>
      </dgm:t>
    </dgm:pt>
    <dgm:pt modelId="{D731D2BF-9754-4D21-A247-30C903ED9877}" type="parTrans" cxnId="{9DEC4ED7-9A9F-4FD4-BF40-2E09F93A5974}">
      <dgm:prSet/>
      <dgm:spPr/>
      <dgm:t>
        <a:bodyPr/>
        <a:lstStyle/>
        <a:p>
          <a:endParaRPr lang="es-ES">
            <a:solidFill>
              <a:schemeClr val="bg1"/>
            </a:solidFill>
            <a:latin typeface="Bahnschrift Light" panose="020B0502040204020203" pitchFamily="34" charset="0"/>
          </a:endParaRPr>
        </a:p>
      </dgm:t>
    </dgm:pt>
    <dgm:pt modelId="{A382BDDF-67E2-4766-9ABE-C895B060BFDB}" type="sibTrans" cxnId="{9DEC4ED7-9A9F-4FD4-BF40-2E09F93A5974}">
      <dgm:prSet/>
      <dgm:spPr/>
      <dgm:t>
        <a:bodyPr/>
        <a:lstStyle/>
        <a:p>
          <a:endParaRPr lang="es-ES">
            <a:solidFill>
              <a:schemeClr val="bg1"/>
            </a:solidFill>
            <a:latin typeface="Bahnschrift Light" panose="020B0502040204020203" pitchFamily="34" charset="0"/>
          </a:endParaRPr>
        </a:p>
      </dgm:t>
    </dgm:pt>
    <dgm:pt modelId="{EEE8890B-26BC-46EB-A108-D18F82459729}">
      <dgm:prSet phldrT="[Texto]" custT="1"/>
      <dgm:spPr/>
      <dgm:t>
        <a:bodyPr/>
        <a:lstStyle/>
        <a:p>
          <a:r>
            <a:rPr lang="es-ES" sz="2000" smtClean="0">
              <a:latin typeface="Bahnschrift Light" panose="020B0502040204020203" pitchFamily="34" charset="0"/>
            </a:rPr>
            <a:t>GRADUATE</a:t>
          </a:r>
          <a:r>
            <a:rPr lang="es-ES" sz="1800" smtClean="0">
              <a:latin typeface="Bahnschrift Light" panose="020B0502040204020203" pitchFamily="34" charset="0"/>
            </a:rPr>
            <a:t> </a:t>
          </a:r>
          <a:r>
            <a:rPr lang="es-ES" sz="2000" smtClean="0">
              <a:latin typeface="Bahnschrift Light" panose="020B0502040204020203" pitchFamily="34" charset="0"/>
            </a:rPr>
            <a:t>TRACKING</a:t>
          </a:r>
          <a:endParaRPr lang="es-ES" sz="1800" dirty="0">
            <a:latin typeface="Bahnschrift Light" panose="020B0502040204020203" pitchFamily="34" charset="0"/>
          </a:endParaRPr>
        </a:p>
      </dgm:t>
    </dgm:pt>
    <dgm:pt modelId="{52B152A1-0B28-49FE-88F4-281B125513D0}" type="parTrans" cxnId="{4B8DB205-7A7B-4CEC-94BD-F326E6E166BD}">
      <dgm:prSet/>
      <dgm:spPr/>
      <dgm:t>
        <a:bodyPr/>
        <a:lstStyle/>
        <a:p>
          <a:endParaRPr lang="es-ES">
            <a:solidFill>
              <a:schemeClr val="bg1"/>
            </a:solidFill>
            <a:latin typeface="Bahnschrift Light" panose="020B0502040204020203" pitchFamily="34" charset="0"/>
          </a:endParaRPr>
        </a:p>
      </dgm:t>
    </dgm:pt>
    <dgm:pt modelId="{EF27A368-2AB2-456D-A294-5DEDF4EFD04E}" type="sibTrans" cxnId="{4B8DB205-7A7B-4CEC-94BD-F326E6E166BD}">
      <dgm:prSet/>
      <dgm:spPr/>
      <dgm:t>
        <a:bodyPr/>
        <a:lstStyle/>
        <a:p>
          <a:endParaRPr lang="es-ES">
            <a:solidFill>
              <a:schemeClr val="bg1"/>
            </a:solidFill>
            <a:latin typeface="Bahnschrift Light" panose="020B0502040204020203" pitchFamily="34" charset="0"/>
          </a:endParaRPr>
        </a:p>
      </dgm:t>
    </dgm:pt>
    <dgm:pt modelId="{8F68B53A-AEA9-470E-8A2E-3B416AEAA62B}" type="pres">
      <dgm:prSet presAssocID="{3564DEF1-9ABD-4956-BD05-D226B6704078}" presName="compositeShape" presStyleCnt="0">
        <dgm:presLayoutVars>
          <dgm:chMax val="7"/>
          <dgm:dir/>
          <dgm:resizeHandles val="exact"/>
        </dgm:presLayoutVars>
      </dgm:prSet>
      <dgm:spPr/>
      <dgm:t>
        <a:bodyPr/>
        <a:lstStyle/>
        <a:p>
          <a:endParaRPr lang="es-ES"/>
        </a:p>
      </dgm:t>
    </dgm:pt>
    <dgm:pt modelId="{F003538C-880C-46A4-BF39-7364EB8335F7}" type="pres">
      <dgm:prSet presAssocID="{3564DEF1-9ABD-4956-BD05-D226B6704078}" presName="wedge1" presStyleLbl="node1" presStyleIdx="0" presStyleCnt="4"/>
      <dgm:spPr/>
      <dgm:t>
        <a:bodyPr/>
        <a:lstStyle/>
        <a:p>
          <a:endParaRPr lang="es-ES"/>
        </a:p>
      </dgm:t>
    </dgm:pt>
    <dgm:pt modelId="{3700B7D1-667E-4E89-A445-64B8BCBB634E}" type="pres">
      <dgm:prSet presAssocID="{3564DEF1-9ABD-4956-BD05-D226B6704078}" presName="dummy1a" presStyleCnt="0"/>
      <dgm:spPr/>
    </dgm:pt>
    <dgm:pt modelId="{5F548407-156B-497C-B6B0-906C9F6E31C2}" type="pres">
      <dgm:prSet presAssocID="{3564DEF1-9ABD-4956-BD05-D226B6704078}" presName="dummy1b" presStyleCnt="0"/>
      <dgm:spPr/>
    </dgm:pt>
    <dgm:pt modelId="{366D31EF-D30A-49A5-844E-B2BFCA76ED34}" type="pres">
      <dgm:prSet presAssocID="{3564DEF1-9ABD-4956-BD05-D226B6704078}" presName="wedge1Tx" presStyleLbl="node1" presStyleIdx="0" presStyleCnt="4">
        <dgm:presLayoutVars>
          <dgm:chMax val="0"/>
          <dgm:chPref val="0"/>
          <dgm:bulletEnabled val="1"/>
        </dgm:presLayoutVars>
      </dgm:prSet>
      <dgm:spPr/>
      <dgm:t>
        <a:bodyPr/>
        <a:lstStyle/>
        <a:p>
          <a:endParaRPr lang="es-ES"/>
        </a:p>
      </dgm:t>
    </dgm:pt>
    <dgm:pt modelId="{ACC94369-25BA-4E33-99D8-189B5E2BA9C1}" type="pres">
      <dgm:prSet presAssocID="{3564DEF1-9ABD-4956-BD05-D226B6704078}" presName="wedge2" presStyleLbl="node1" presStyleIdx="1" presStyleCnt="4"/>
      <dgm:spPr/>
      <dgm:t>
        <a:bodyPr/>
        <a:lstStyle/>
        <a:p>
          <a:endParaRPr lang="es-ES"/>
        </a:p>
      </dgm:t>
    </dgm:pt>
    <dgm:pt modelId="{0EF2576A-F6B1-49DE-B4BE-47F5BB46114D}" type="pres">
      <dgm:prSet presAssocID="{3564DEF1-9ABD-4956-BD05-D226B6704078}" presName="dummy2a" presStyleCnt="0"/>
      <dgm:spPr/>
    </dgm:pt>
    <dgm:pt modelId="{C5B6A33B-9CF9-4F4E-A05E-305E8C558281}" type="pres">
      <dgm:prSet presAssocID="{3564DEF1-9ABD-4956-BD05-D226B6704078}" presName="dummy2b" presStyleCnt="0"/>
      <dgm:spPr/>
    </dgm:pt>
    <dgm:pt modelId="{AA4A9243-6DE5-4CF2-9D61-7885133658DB}" type="pres">
      <dgm:prSet presAssocID="{3564DEF1-9ABD-4956-BD05-D226B6704078}" presName="wedge2Tx" presStyleLbl="node1" presStyleIdx="1" presStyleCnt="4">
        <dgm:presLayoutVars>
          <dgm:chMax val="0"/>
          <dgm:chPref val="0"/>
          <dgm:bulletEnabled val="1"/>
        </dgm:presLayoutVars>
      </dgm:prSet>
      <dgm:spPr/>
      <dgm:t>
        <a:bodyPr/>
        <a:lstStyle/>
        <a:p>
          <a:endParaRPr lang="es-ES"/>
        </a:p>
      </dgm:t>
    </dgm:pt>
    <dgm:pt modelId="{E402FE5A-293B-4F23-A83F-49F1AE929A3C}" type="pres">
      <dgm:prSet presAssocID="{3564DEF1-9ABD-4956-BD05-D226B6704078}" presName="wedge3" presStyleLbl="node1" presStyleIdx="2" presStyleCnt="4"/>
      <dgm:spPr/>
      <dgm:t>
        <a:bodyPr/>
        <a:lstStyle/>
        <a:p>
          <a:endParaRPr lang="es-ES"/>
        </a:p>
      </dgm:t>
    </dgm:pt>
    <dgm:pt modelId="{C48C7300-BE3B-48FE-9298-389E192FA10C}" type="pres">
      <dgm:prSet presAssocID="{3564DEF1-9ABD-4956-BD05-D226B6704078}" presName="dummy3a" presStyleCnt="0"/>
      <dgm:spPr/>
    </dgm:pt>
    <dgm:pt modelId="{28FA0559-3630-4F25-B7DC-DD1995E5FC8C}" type="pres">
      <dgm:prSet presAssocID="{3564DEF1-9ABD-4956-BD05-D226B6704078}" presName="dummy3b" presStyleCnt="0"/>
      <dgm:spPr/>
    </dgm:pt>
    <dgm:pt modelId="{86C94A16-7B30-4C71-BB27-6CA2186A561B}" type="pres">
      <dgm:prSet presAssocID="{3564DEF1-9ABD-4956-BD05-D226B6704078}" presName="wedge3Tx" presStyleLbl="node1" presStyleIdx="2" presStyleCnt="4">
        <dgm:presLayoutVars>
          <dgm:chMax val="0"/>
          <dgm:chPref val="0"/>
          <dgm:bulletEnabled val="1"/>
        </dgm:presLayoutVars>
      </dgm:prSet>
      <dgm:spPr/>
      <dgm:t>
        <a:bodyPr/>
        <a:lstStyle/>
        <a:p>
          <a:endParaRPr lang="es-ES"/>
        </a:p>
      </dgm:t>
    </dgm:pt>
    <dgm:pt modelId="{61D9A6C4-40B8-4EC3-898D-E6F9CD97B830}" type="pres">
      <dgm:prSet presAssocID="{3564DEF1-9ABD-4956-BD05-D226B6704078}" presName="wedge4" presStyleLbl="node1" presStyleIdx="3" presStyleCnt="4" custLinFactNeighborX="-132" custLinFactNeighborY="445"/>
      <dgm:spPr/>
      <dgm:t>
        <a:bodyPr/>
        <a:lstStyle/>
        <a:p>
          <a:endParaRPr lang="es-ES"/>
        </a:p>
      </dgm:t>
    </dgm:pt>
    <dgm:pt modelId="{94FC1DF3-9F4C-49FF-BA09-F7E2856A7D7C}" type="pres">
      <dgm:prSet presAssocID="{3564DEF1-9ABD-4956-BD05-D226B6704078}" presName="dummy4a" presStyleCnt="0"/>
      <dgm:spPr/>
    </dgm:pt>
    <dgm:pt modelId="{56CDDF05-03D6-4A92-927D-738EF01E21E2}" type="pres">
      <dgm:prSet presAssocID="{3564DEF1-9ABD-4956-BD05-D226B6704078}" presName="dummy4b" presStyleCnt="0"/>
      <dgm:spPr/>
    </dgm:pt>
    <dgm:pt modelId="{E68229DC-2C22-4510-9007-538F44BE8D64}" type="pres">
      <dgm:prSet presAssocID="{3564DEF1-9ABD-4956-BD05-D226B6704078}" presName="wedge4Tx" presStyleLbl="node1" presStyleIdx="3" presStyleCnt="4">
        <dgm:presLayoutVars>
          <dgm:chMax val="0"/>
          <dgm:chPref val="0"/>
          <dgm:bulletEnabled val="1"/>
        </dgm:presLayoutVars>
      </dgm:prSet>
      <dgm:spPr/>
      <dgm:t>
        <a:bodyPr/>
        <a:lstStyle/>
        <a:p>
          <a:endParaRPr lang="es-ES"/>
        </a:p>
      </dgm:t>
    </dgm:pt>
    <dgm:pt modelId="{A450F1BF-A133-41C0-82AB-557661EF7B20}" type="pres">
      <dgm:prSet presAssocID="{FF934FFA-8A15-4A29-B52C-F62D8D256358}" presName="arrowWedge1" presStyleLbl="fgSibTrans2D1" presStyleIdx="0" presStyleCnt="4" custLinFactNeighborX="2403" custLinFactNeighborY="1118"/>
      <dgm:spPr/>
    </dgm:pt>
    <dgm:pt modelId="{565093B1-69B0-4FDF-96DC-638BFF30D4E1}" type="pres">
      <dgm:prSet presAssocID="{A382BDDF-67E2-4766-9ABE-C895B060BFDB}" presName="arrowWedge2" presStyleLbl="fgSibTrans2D1" presStyleIdx="1" presStyleCnt="4"/>
      <dgm:spPr/>
    </dgm:pt>
    <dgm:pt modelId="{3C056ED1-F599-49C9-A6A9-2DEC5A7CF008}" type="pres">
      <dgm:prSet presAssocID="{F7B322C6-6586-4DAA-9E28-6D09CF2F5242}" presName="arrowWedge3" presStyleLbl="fgSibTrans2D1" presStyleIdx="2" presStyleCnt="4"/>
      <dgm:spPr/>
    </dgm:pt>
    <dgm:pt modelId="{B18DF96B-9236-4771-8706-39DEA9F4D291}" type="pres">
      <dgm:prSet presAssocID="{EF27A368-2AB2-456D-A294-5DEDF4EFD04E}" presName="arrowWedge4" presStyleLbl="fgSibTrans2D1" presStyleIdx="3" presStyleCnt="4"/>
      <dgm:spPr/>
    </dgm:pt>
  </dgm:ptLst>
  <dgm:cxnLst>
    <dgm:cxn modelId="{9DEC4ED7-9A9F-4FD4-BF40-2E09F93A5974}" srcId="{3564DEF1-9ABD-4956-BD05-D226B6704078}" destId="{9F0DD3D0-B4F1-40A9-A06F-7795F3163DEA}" srcOrd="1" destOrd="0" parTransId="{D731D2BF-9754-4D21-A247-30C903ED9877}" sibTransId="{A382BDDF-67E2-4766-9ABE-C895B060BFDB}"/>
    <dgm:cxn modelId="{6BB3CA1E-E6C2-4B8F-82A6-7BC8308496DA}" type="presOf" srcId="{EEE8890B-26BC-46EB-A108-D18F82459729}" destId="{61D9A6C4-40B8-4EC3-898D-E6F9CD97B830}" srcOrd="0" destOrd="0" presId="urn:microsoft.com/office/officeart/2005/8/layout/cycle8"/>
    <dgm:cxn modelId="{6A8D0F78-5D95-4CAE-94F6-3582E9E25F54}" type="presOf" srcId="{64E23E54-5781-492E-B027-DD205B6ED9FD}" destId="{F003538C-880C-46A4-BF39-7364EB8335F7}" srcOrd="0" destOrd="0" presId="urn:microsoft.com/office/officeart/2005/8/layout/cycle8"/>
    <dgm:cxn modelId="{85171ACE-9059-48C5-B50A-2BC117875930}" type="presOf" srcId="{3564DEF1-9ABD-4956-BD05-D226B6704078}" destId="{8F68B53A-AEA9-470E-8A2E-3B416AEAA62B}" srcOrd="0" destOrd="0" presId="urn:microsoft.com/office/officeart/2005/8/layout/cycle8"/>
    <dgm:cxn modelId="{A5255DDB-84AD-4036-887B-0C01E8BD7E4C}" srcId="{3564DEF1-9ABD-4956-BD05-D226B6704078}" destId="{64E23E54-5781-492E-B027-DD205B6ED9FD}" srcOrd="0" destOrd="0" parTransId="{85ECDF65-273E-456C-AFDD-CED661E78B73}" sibTransId="{FF934FFA-8A15-4A29-B52C-F62D8D256358}"/>
    <dgm:cxn modelId="{DB7CFBFE-AB52-477D-A89F-B9BE21285EAF}" type="presOf" srcId="{9F0DD3D0-B4F1-40A9-A06F-7795F3163DEA}" destId="{AA4A9243-6DE5-4CF2-9D61-7885133658DB}" srcOrd="1" destOrd="0" presId="urn:microsoft.com/office/officeart/2005/8/layout/cycle8"/>
    <dgm:cxn modelId="{1C3AFE71-E66D-481D-9E9F-59CDD0429B0B}" type="presOf" srcId="{EEE8890B-26BC-46EB-A108-D18F82459729}" destId="{E68229DC-2C22-4510-9007-538F44BE8D64}" srcOrd="1" destOrd="0" presId="urn:microsoft.com/office/officeart/2005/8/layout/cycle8"/>
    <dgm:cxn modelId="{FFA06EAB-95B9-4FDE-8D5B-81DDBF6A747B}" type="presOf" srcId="{9F0DD3D0-B4F1-40A9-A06F-7795F3163DEA}" destId="{ACC94369-25BA-4E33-99D8-189B5E2BA9C1}" srcOrd="0" destOrd="0" presId="urn:microsoft.com/office/officeart/2005/8/layout/cycle8"/>
    <dgm:cxn modelId="{4B8DB205-7A7B-4CEC-94BD-F326E6E166BD}" srcId="{3564DEF1-9ABD-4956-BD05-D226B6704078}" destId="{EEE8890B-26BC-46EB-A108-D18F82459729}" srcOrd="3" destOrd="0" parTransId="{52B152A1-0B28-49FE-88F4-281B125513D0}" sibTransId="{EF27A368-2AB2-456D-A294-5DEDF4EFD04E}"/>
    <dgm:cxn modelId="{845D26C5-F4AB-4ADF-A908-68895B4B3851}" type="presOf" srcId="{64E23E54-5781-492E-B027-DD205B6ED9FD}" destId="{366D31EF-D30A-49A5-844E-B2BFCA76ED34}" srcOrd="1" destOrd="0" presId="urn:microsoft.com/office/officeart/2005/8/layout/cycle8"/>
    <dgm:cxn modelId="{A53AB057-6C92-49BC-ABB6-565C472F6D02}" type="presOf" srcId="{C811404B-96A5-4FB5-9CB4-E6170B33B3B0}" destId="{86C94A16-7B30-4C71-BB27-6CA2186A561B}" srcOrd="1" destOrd="0" presId="urn:microsoft.com/office/officeart/2005/8/layout/cycle8"/>
    <dgm:cxn modelId="{C90E3D1D-F532-4FE7-86C0-67C3D8726054}" srcId="{3564DEF1-9ABD-4956-BD05-D226B6704078}" destId="{C811404B-96A5-4FB5-9CB4-E6170B33B3B0}" srcOrd="2" destOrd="0" parTransId="{D92DA64C-4C8F-4ACD-85F2-5B5305DBF801}" sibTransId="{F7B322C6-6586-4DAA-9E28-6D09CF2F5242}"/>
    <dgm:cxn modelId="{7C674C9D-264C-4CF2-9997-167A30C619E1}" type="presOf" srcId="{C811404B-96A5-4FB5-9CB4-E6170B33B3B0}" destId="{E402FE5A-293B-4F23-A83F-49F1AE929A3C}" srcOrd="0" destOrd="0" presId="urn:microsoft.com/office/officeart/2005/8/layout/cycle8"/>
    <dgm:cxn modelId="{23306561-2850-4D14-BE05-2F1AFAEBA074}" type="presParOf" srcId="{8F68B53A-AEA9-470E-8A2E-3B416AEAA62B}" destId="{F003538C-880C-46A4-BF39-7364EB8335F7}" srcOrd="0" destOrd="0" presId="urn:microsoft.com/office/officeart/2005/8/layout/cycle8"/>
    <dgm:cxn modelId="{B902A540-E448-4D12-BF99-F08C3A158863}" type="presParOf" srcId="{8F68B53A-AEA9-470E-8A2E-3B416AEAA62B}" destId="{3700B7D1-667E-4E89-A445-64B8BCBB634E}" srcOrd="1" destOrd="0" presId="urn:microsoft.com/office/officeart/2005/8/layout/cycle8"/>
    <dgm:cxn modelId="{0E4C0AF8-0E19-42CB-9244-36027A602E1A}" type="presParOf" srcId="{8F68B53A-AEA9-470E-8A2E-3B416AEAA62B}" destId="{5F548407-156B-497C-B6B0-906C9F6E31C2}" srcOrd="2" destOrd="0" presId="urn:microsoft.com/office/officeart/2005/8/layout/cycle8"/>
    <dgm:cxn modelId="{157B2C35-E34A-4328-A99C-0DEB89932BBD}" type="presParOf" srcId="{8F68B53A-AEA9-470E-8A2E-3B416AEAA62B}" destId="{366D31EF-D30A-49A5-844E-B2BFCA76ED34}" srcOrd="3" destOrd="0" presId="urn:microsoft.com/office/officeart/2005/8/layout/cycle8"/>
    <dgm:cxn modelId="{6AB63CAF-90D5-4816-A8A2-03C0C1BDF0DC}" type="presParOf" srcId="{8F68B53A-AEA9-470E-8A2E-3B416AEAA62B}" destId="{ACC94369-25BA-4E33-99D8-189B5E2BA9C1}" srcOrd="4" destOrd="0" presId="urn:microsoft.com/office/officeart/2005/8/layout/cycle8"/>
    <dgm:cxn modelId="{82C9CB7B-7B44-4381-A258-3B43FEC29CF1}" type="presParOf" srcId="{8F68B53A-AEA9-470E-8A2E-3B416AEAA62B}" destId="{0EF2576A-F6B1-49DE-B4BE-47F5BB46114D}" srcOrd="5" destOrd="0" presId="urn:microsoft.com/office/officeart/2005/8/layout/cycle8"/>
    <dgm:cxn modelId="{B6F54ADD-C100-42B7-8036-BD28F99DA40C}" type="presParOf" srcId="{8F68B53A-AEA9-470E-8A2E-3B416AEAA62B}" destId="{C5B6A33B-9CF9-4F4E-A05E-305E8C558281}" srcOrd="6" destOrd="0" presId="urn:microsoft.com/office/officeart/2005/8/layout/cycle8"/>
    <dgm:cxn modelId="{17BC145A-CCA0-4111-82B1-151244D038EB}" type="presParOf" srcId="{8F68B53A-AEA9-470E-8A2E-3B416AEAA62B}" destId="{AA4A9243-6DE5-4CF2-9D61-7885133658DB}" srcOrd="7" destOrd="0" presId="urn:microsoft.com/office/officeart/2005/8/layout/cycle8"/>
    <dgm:cxn modelId="{148F2E91-55F0-42E8-8727-F7A53F21D470}" type="presParOf" srcId="{8F68B53A-AEA9-470E-8A2E-3B416AEAA62B}" destId="{E402FE5A-293B-4F23-A83F-49F1AE929A3C}" srcOrd="8" destOrd="0" presId="urn:microsoft.com/office/officeart/2005/8/layout/cycle8"/>
    <dgm:cxn modelId="{2D896C73-0479-4727-8D0D-1EBF0F9CCC2E}" type="presParOf" srcId="{8F68B53A-AEA9-470E-8A2E-3B416AEAA62B}" destId="{C48C7300-BE3B-48FE-9298-389E192FA10C}" srcOrd="9" destOrd="0" presId="urn:microsoft.com/office/officeart/2005/8/layout/cycle8"/>
    <dgm:cxn modelId="{97E4C116-CE39-449F-BBE4-3957BEA69054}" type="presParOf" srcId="{8F68B53A-AEA9-470E-8A2E-3B416AEAA62B}" destId="{28FA0559-3630-4F25-B7DC-DD1995E5FC8C}" srcOrd="10" destOrd="0" presId="urn:microsoft.com/office/officeart/2005/8/layout/cycle8"/>
    <dgm:cxn modelId="{F127B0FE-0183-4875-AFB1-6E7F1A910EDB}" type="presParOf" srcId="{8F68B53A-AEA9-470E-8A2E-3B416AEAA62B}" destId="{86C94A16-7B30-4C71-BB27-6CA2186A561B}" srcOrd="11" destOrd="0" presId="urn:microsoft.com/office/officeart/2005/8/layout/cycle8"/>
    <dgm:cxn modelId="{E246C126-84FD-409A-BE0A-3EDEF3D6679A}" type="presParOf" srcId="{8F68B53A-AEA9-470E-8A2E-3B416AEAA62B}" destId="{61D9A6C4-40B8-4EC3-898D-E6F9CD97B830}" srcOrd="12" destOrd="0" presId="urn:microsoft.com/office/officeart/2005/8/layout/cycle8"/>
    <dgm:cxn modelId="{BCED28AC-42FB-452D-A7EA-40A6A812E9F1}" type="presParOf" srcId="{8F68B53A-AEA9-470E-8A2E-3B416AEAA62B}" destId="{94FC1DF3-9F4C-49FF-BA09-F7E2856A7D7C}" srcOrd="13" destOrd="0" presId="urn:microsoft.com/office/officeart/2005/8/layout/cycle8"/>
    <dgm:cxn modelId="{3191EC18-1E89-427C-B1EF-6CB5A989DF26}" type="presParOf" srcId="{8F68B53A-AEA9-470E-8A2E-3B416AEAA62B}" destId="{56CDDF05-03D6-4A92-927D-738EF01E21E2}" srcOrd="14" destOrd="0" presId="urn:microsoft.com/office/officeart/2005/8/layout/cycle8"/>
    <dgm:cxn modelId="{F5E178EF-E481-4E8B-A45E-8C48F81834C2}" type="presParOf" srcId="{8F68B53A-AEA9-470E-8A2E-3B416AEAA62B}" destId="{E68229DC-2C22-4510-9007-538F44BE8D64}" srcOrd="15" destOrd="0" presId="urn:microsoft.com/office/officeart/2005/8/layout/cycle8"/>
    <dgm:cxn modelId="{4DCB2839-412B-460B-81E8-ACAFF4C6A6A9}" type="presParOf" srcId="{8F68B53A-AEA9-470E-8A2E-3B416AEAA62B}" destId="{A450F1BF-A133-41C0-82AB-557661EF7B20}" srcOrd="16" destOrd="0" presId="urn:microsoft.com/office/officeart/2005/8/layout/cycle8"/>
    <dgm:cxn modelId="{70435868-D959-414B-93BA-76B538AB4C65}" type="presParOf" srcId="{8F68B53A-AEA9-470E-8A2E-3B416AEAA62B}" destId="{565093B1-69B0-4FDF-96DC-638BFF30D4E1}" srcOrd="17" destOrd="0" presId="urn:microsoft.com/office/officeart/2005/8/layout/cycle8"/>
    <dgm:cxn modelId="{7C5AB376-1188-43AA-9FEC-96862BDAABA9}" type="presParOf" srcId="{8F68B53A-AEA9-470E-8A2E-3B416AEAA62B}" destId="{3C056ED1-F599-49C9-A6A9-2DEC5A7CF008}" srcOrd="18" destOrd="0" presId="urn:microsoft.com/office/officeart/2005/8/layout/cycle8"/>
    <dgm:cxn modelId="{E7EDA81D-C70B-4CDF-BA9E-C7098CC5D0FD}" type="presParOf" srcId="{8F68B53A-AEA9-470E-8A2E-3B416AEAA62B}" destId="{B18DF96B-9236-4771-8706-39DEA9F4D29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C48BC-9002-4AC3-A23F-43DE3CD225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3AA91931-51CB-4F03-83D6-4B6A8041673A}">
      <dgm:prSet phldrT="[Texto]"/>
      <dgm:spPr/>
      <dgm:t>
        <a:bodyPr/>
        <a:lstStyle/>
        <a:p>
          <a:r>
            <a:rPr lang="es-ES" dirty="0" smtClean="0">
              <a:solidFill>
                <a:schemeClr val="bg1"/>
              </a:solidFill>
              <a:latin typeface="Bahnschrift Light" panose="020B0502040204020203" pitchFamily="34" charset="0"/>
            </a:rPr>
            <a:t>VET SCHOOL</a:t>
          </a:r>
          <a:endParaRPr lang="es-ES" dirty="0">
            <a:solidFill>
              <a:schemeClr val="bg1"/>
            </a:solidFill>
            <a:latin typeface="Bahnschrift Light" panose="020B0502040204020203" pitchFamily="34" charset="0"/>
          </a:endParaRPr>
        </a:p>
      </dgm:t>
    </dgm:pt>
    <dgm:pt modelId="{0BCD091B-13FF-49A5-9A95-414489064830}" type="parTrans" cxnId="{4815804A-C907-4529-A928-B626A150E67A}">
      <dgm:prSet/>
      <dgm:spPr/>
      <dgm:t>
        <a:bodyPr/>
        <a:lstStyle/>
        <a:p>
          <a:endParaRPr lang="es-ES">
            <a:solidFill>
              <a:schemeClr val="bg1"/>
            </a:solidFill>
            <a:latin typeface="Bahnschrift Light" panose="020B0502040204020203" pitchFamily="34" charset="0"/>
          </a:endParaRPr>
        </a:p>
      </dgm:t>
    </dgm:pt>
    <dgm:pt modelId="{4782763F-A25C-4705-99AC-04088AA9A44A}" type="sibTrans" cxnId="{4815804A-C907-4529-A928-B626A150E67A}">
      <dgm:prSet/>
      <dgm:spPr/>
      <dgm:t>
        <a:bodyPr/>
        <a:lstStyle/>
        <a:p>
          <a:endParaRPr lang="es-ES">
            <a:solidFill>
              <a:schemeClr val="bg1"/>
            </a:solidFill>
            <a:latin typeface="Bahnschrift Light" panose="020B0502040204020203" pitchFamily="34" charset="0"/>
          </a:endParaRPr>
        </a:p>
      </dgm:t>
    </dgm:pt>
    <dgm:pt modelId="{07BA073F-06BC-437F-8D57-654B0D7232E1}">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reputation</a:t>
          </a:r>
          <a:endParaRPr lang="es-ES" sz="2800" dirty="0">
            <a:solidFill>
              <a:schemeClr val="bg1"/>
            </a:solidFill>
            <a:latin typeface="Bahnschrift Light" panose="020B0502040204020203" pitchFamily="34" charset="0"/>
          </a:endParaRPr>
        </a:p>
      </dgm:t>
    </dgm:pt>
    <dgm:pt modelId="{60D72731-CD79-45EA-BE5F-466D18456B76}" type="parTrans" cxnId="{EE1482E0-EDEE-4CA4-8AD1-734144386A4B}">
      <dgm:prSet/>
      <dgm:spPr/>
      <dgm:t>
        <a:bodyPr/>
        <a:lstStyle/>
        <a:p>
          <a:endParaRPr lang="es-ES">
            <a:solidFill>
              <a:schemeClr val="bg1"/>
            </a:solidFill>
            <a:latin typeface="Bahnschrift Light" panose="020B0502040204020203" pitchFamily="34" charset="0"/>
          </a:endParaRPr>
        </a:p>
      </dgm:t>
    </dgm:pt>
    <dgm:pt modelId="{542A12FE-BA40-4889-ABAF-2EF10CA5B1E5}" type="sibTrans" cxnId="{EE1482E0-EDEE-4CA4-8AD1-734144386A4B}">
      <dgm:prSet/>
      <dgm:spPr/>
      <dgm:t>
        <a:bodyPr/>
        <a:lstStyle/>
        <a:p>
          <a:endParaRPr lang="es-ES">
            <a:solidFill>
              <a:schemeClr val="bg1"/>
            </a:solidFill>
            <a:latin typeface="Bahnschrift Light" panose="020B0502040204020203" pitchFamily="34" charset="0"/>
          </a:endParaRPr>
        </a:p>
      </dgm:t>
    </dgm:pt>
    <dgm:pt modelId="{FA23911D-3D80-483D-A62E-9711486843B8}">
      <dgm:prSet phldrT="[Texto]"/>
      <dgm:spPr/>
      <dgm:t>
        <a:bodyPr/>
        <a:lstStyle/>
        <a:p>
          <a:r>
            <a:rPr lang="es-ES" dirty="0" smtClean="0">
              <a:solidFill>
                <a:schemeClr val="bg1"/>
              </a:solidFill>
              <a:latin typeface="Bahnschrift Light" panose="020B0502040204020203" pitchFamily="34" charset="0"/>
            </a:rPr>
            <a:t>ALUMNI</a:t>
          </a:r>
          <a:endParaRPr lang="es-ES" dirty="0">
            <a:solidFill>
              <a:schemeClr val="bg1"/>
            </a:solidFill>
            <a:latin typeface="Bahnschrift Light" panose="020B0502040204020203" pitchFamily="34" charset="0"/>
          </a:endParaRPr>
        </a:p>
      </dgm:t>
    </dgm:pt>
    <dgm:pt modelId="{A4340A57-0E0B-4DD5-A24A-B57DB0AAB1D4}" type="parTrans" cxnId="{D3EFFCBE-D1F1-4CC8-A5E1-509EB93AE9AA}">
      <dgm:prSet/>
      <dgm:spPr/>
      <dgm:t>
        <a:bodyPr/>
        <a:lstStyle/>
        <a:p>
          <a:endParaRPr lang="es-ES">
            <a:solidFill>
              <a:schemeClr val="bg1"/>
            </a:solidFill>
            <a:latin typeface="Bahnschrift Light" panose="020B0502040204020203" pitchFamily="34" charset="0"/>
          </a:endParaRPr>
        </a:p>
      </dgm:t>
    </dgm:pt>
    <dgm:pt modelId="{7C00DD75-46F8-4642-96EA-AB1B2B8042F2}" type="sibTrans" cxnId="{D3EFFCBE-D1F1-4CC8-A5E1-509EB93AE9AA}">
      <dgm:prSet/>
      <dgm:spPr/>
      <dgm:t>
        <a:bodyPr/>
        <a:lstStyle/>
        <a:p>
          <a:endParaRPr lang="es-ES">
            <a:solidFill>
              <a:schemeClr val="bg1"/>
            </a:solidFill>
            <a:latin typeface="Bahnschrift Light" panose="020B0502040204020203" pitchFamily="34" charset="0"/>
          </a:endParaRPr>
        </a:p>
      </dgm:t>
    </dgm:pt>
    <dgm:pt modelId="{F8EB92C1-DD14-43B0-9FD2-098480E6FBFB}">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job</a:t>
          </a:r>
          <a:r>
            <a:rPr lang="es-ES" sz="2800" dirty="0" smtClean="0">
              <a:solidFill>
                <a:schemeClr val="bg1"/>
              </a:solidFill>
              <a:latin typeface="Bahnschrift Light" panose="020B0502040204020203" pitchFamily="34" charset="0"/>
            </a:rPr>
            <a:t> </a:t>
          </a:r>
          <a:r>
            <a:rPr lang="es-ES" sz="2800" dirty="0" err="1" smtClean="0">
              <a:solidFill>
                <a:schemeClr val="bg1"/>
              </a:solidFill>
              <a:latin typeface="Bahnschrift Light" panose="020B0502040204020203" pitchFamily="34" charset="0"/>
            </a:rPr>
            <a:t>opportunities</a:t>
          </a:r>
          <a:endParaRPr lang="es-ES" sz="2800" dirty="0">
            <a:solidFill>
              <a:schemeClr val="bg1"/>
            </a:solidFill>
            <a:latin typeface="Bahnschrift Light" panose="020B0502040204020203" pitchFamily="34" charset="0"/>
          </a:endParaRPr>
        </a:p>
      </dgm:t>
    </dgm:pt>
    <dgm:pt modelId="{0E9380FB-39B8-48D3-9CE4-3205A98DA41D}" type="parTrans" cxnId="{17632C78-32B0-4F5E-98BB-15E9F71505DE}">
      <dgm:prSet/>
      <dgm:spPr/>
      <dgm:t>
        <a:bodyPr/>
        <a:lstStyle/>
        <a:p>
          <a:endParaRPr lang="es-ES">
            <a:solidFill>
              <a:schemeClr val="bg1"/>
            </a:solidFill>
            <a:latin typeface="Bahnschrift Light" panose="020B0502040204020203" pitchFamily="34" charset="0"/>
          </a:endParaRPr>
        </a:p>
      </dgm:t>
    </dgm:pt>
    <dgm:pt modelId="{E573C1B0-FBA5-4DF1-90A1-B3304A9CD42F}" type="sibTrans" cxnId="{17632C78-32B0-4F5E-98BB-15E9F71505DE}">
      <dgm:prSet/>
      <dgm:spPr/>
      <dgm:t>
        <a:bodyPr/>
        <a:lstStyle/>
        <a:p>
          <a:endParaRPr lang="es-ES">
            <a:solidFill>
              <a:schemeClr val="bg1"/>
            </a:solidFill>
            <a:latin typeface="Bahnschrift Light" panose="020B0502040204020203" pitchFamily="34" charset="0"/>
          </a:endParaRPr>
        </a:p>
      </dgm:t>
    </dgm:pt>
    <dgm:pt modelId="{168F9FE5-03C1-4281-8E16-670E5564128B}">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professional</a:t>
          </a:r>
          <a:r>
            <a:rPr lang="es-ES" sz="2800" dirty="0" smtClean="0">
              <a:solidFill>
                <a:schemeClr val="bg1"/>
              </a:solidFill>
              <a:latin typeface="Bahnschrift Light" panose="020B0502040204020203" pitchFamily="34" charset="0"/>
            </a:rPr>
            <a:t> </a:t>
          </a:r>
          <a:r>
            <a:rPr lang="es-ES" sz="2800" dirty="0" err="1" smtClean="0">
              <a:solidFill>
                <a:schemeClr val="bg1"/>
              </a:solidFill>
              <a:latin typeface="Bahnschrift Light" panose="020B0502040204020203" pitchFamily="34" charset="0"/>
            </a:rPr>
            <a:t>development</a:t>
          </a:r>
          <a:endParaRPr lang="es-ES" sz="2800" dirty="0">
            <a:solidFill>
              <a:schemeClr val="bg1"/>
            </a:solidFill>
            <a:latin typeface="Bahnschrift Light" panose="020B0502040204020203" pitchFamily="34" charset="0"/>
          </a:endParaRPr>
        </a:p>
      </dgm:t>
    </dgm:pt>
    <dgm:pt modelId="{55F7C3A0-B35E-435E-AA22-EEAC0FA0713F}" type="parTrans" cxnId="{A2124FA8-C553-4106-8D66-3D3BD462B029}">
      <dgm:prSet/>
      <dgm:spPr/>
      <dgm:t>
        <a:bodyPr/>
        <a:lstStyle/>
        <a:p>
          <a:endParaRPr lang="es-ES">
            <a:solidFill>
              <a:schemeClr val="bg1"/>
            </a:solidFill>
            <a:latin typeface="Bahnschrift Light" panose="020B0502040204020203" pitchFamily="34" charset="0"/>
          </a:endParaRPr>
        </a:p>
      </dgm:t>
    </dgm:pt>
    <dgm:pt modelId="{FF80B0CA-2B94-4330-9328-94E2B5882885}" type="sibTrans" cxnId="{A2124FA8-C553-4106-8D66-3D3BD462B029}">
      <dgm:prSet/>
      <dgm:spPr/>
      <dgm:t>
        <a:bodyPr/>
        <a:lstStyle/>
        <a:p>
          <a:endParaRPr lang="es-ES">
            <a:solidFill>
              <a:schemeClr val="bg1"/>
            </a:solidFill>
            <a:latin typeface="Bahnschrift Light" panose="020B0502040204020203" pitchFamily="34" charset="0"/>
          </a:endParaRPr>
        </a:p>
      </dgm:t>
    </dgm:pt>
    <dgm:pt modelId="{F3F520A8-84DE-4B6B-BE52-2E90666A2E87}">
      <dgm:prSet phldrT="[Texto]"/>
      <dgm:spPr/>
      <dgm:t>
        <a:bodyPr/>
        <a:lstStyle/>
        <a:p>
          <a:r>
            <a:rPr lang="es-ES" dirty="0" smtClean="0">
              <a:solidFill>
                <a:schemeClr val="bg1"/>
              </a:solidFill>
              <a:latin typeface="Bahnschrift Light" panose="020B0502040204020203" pitchFamily="34" charset="0"/>
            </a:rPr>
            <a:t>STUDENTS</a:t>
          </a:r>
          <a:endParaRPr lang="es-ES" dirty="0">
            <a:solidFill>
              <a:schemeClr val="bg1"/>
            </a:solidFill>
            <a:latin typeface="Bahnschrift Light" panose="020B0502040204020203" pitchFamily="34" charset="0"/>
          </a:endParaRPr>
        </a:p>
      </dgm:t>
    </dgm:pt>
    <dgm:pt modelId="{57DC025C-C9CD-496D-A69B-277AF7E1F7FF}" type="parTrans" cxnId="{48ADDE8B-A743-4675-A4E1-054CB2740C9F}">
      <dgm:prSet/>
      <dgm:spPr/>
      <dgm:t>
        <a:bodyPr/>
        <a:lstStyle/>
        <a:p>
          <a:endParaRPr lang="es-ES">
            <a:solidFill>
              <a:schemeClr val="bg1"/>
            </a:solidFill>
            <a:latin typeface="Bahnschrift Light" panose="020B0502040204020203" pitchFamily="34" charset="0"/>
          </a:endParaRPr>
        </a:p>
      </dgm:t>
    </dgm:pt>
    <dgm:pt modelId="{C08E8E0D-B9E1-4C5B-A8B1-926580A148CF}" type="sibTrans" cxnId="{48ADDE8B-A743-4675-A4E1-054CB2740C9F}">
      <dgm:prSet/>
      <dgm:spPr/>
      <dgm:t>
        <a:bodyPr/>
        <a:lstStyle/>
        <a:p>
          <a:endParaRPr lang="es-ES">
            <a:solidFill>
              <a:schemeClr val="bg1"/>
            </a:solidFill>
            <a:latin typeface="Bahnschrift Light" panose="020B0502040204020203" pitchFamily="34" charset="0"/>
          </a:endParaRPr>
        </a:p>
      </dgm:t>
    </dgm:pt>
    <dgm:pt modelId="{625F5786-4A10-4CB0-8999-E2AACF57C62A}">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motivation</a:t>
          </a:r>
          <a:endParaRPr lang="es-ES" sz="2800" dirty="0">
            <a:solidFill>
              <a:schemeClr val="bg1"/>
            </a:solidFill>
            <a:latin typeface="Bahnschrift Light" panose="020B0502040204020203" pitchFamily="34" charset="0"/>
          </a:endParaRPr>
        </a:p>
      </dgm:t>
    </dgm:pt>
    <dgm:pt modelId="{CB2D59A9-CFC6-4D73-A8C7-BD9B1578BB91}" type="parTrans" cxnId="{637E1532-B7CB-4C22-A000-8DF3B0FB9F36}">
      <dgm:prSet/>
      <dgm:spPr/>
      <dgm:t>
        <a:bodyPr/>
        <a:lstStyle/>
        <a:p>
          <a:endParaRPr lang="es-ES">
            <a:solidFill>
              <a:schemeClr val="bg1"/>
            </a:solidFill>
            <a:latin typeface="Bahnschrift Light" panose="020B0502040204020203" pitchFamily="34" charset="0"/>
          </a:endParaRPr>
        </a:p>
      </dgm:t>
    </dgm:pt>
    <dgm:pt modelId="{A88B8376-DABF-4F7C-BF38-EE73A6EED23D}" type="sibTrans" cxnId="{637E1532-B7CB-4C22-A000-8DF3B0FB9F36}">
      <dgm:prSet/>
      <dgm:spPr/>
      <dgm:t>
        <a:bodyPr/>
        <a:lstStyle/>
        <a:p>
          <a:endParaRPr lang="es-ES">
            <a:solidFill>
              <a:schemeClr val="bg1"/>
            </a:solidFill>
            <a:latin typeface="Bahnschrift Light" panose="020B0502040204020203" pitchFamily="34" charset="0"/>
          </a:endParaRPr>
        </a:p>
      </dgm:t>
    </dgm:pt>
    <dgm:pt modelId="{20993347-DA03-4FDB-B142-2867CA52B74B}">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employability</a:t>
          </a:r>
          <a:endParaRPr lang="es-ES" sz="2800" dirty="0">
            <a:solidFill>
              <a:schemeClr val="bg1"/>
            </a:solidFill>
            <a:latin typeface="Bahnschrift Light" panose="020B0502040204020203" pitchFamily="34" charset="0"/>
          </a:endParaRPr>
        </a:p>
      </dgm:t>
    </dgm:pt>
    <dgm:pt modelId="{2E93720B-4FE2-41DC-992A-E91B0B6FA958}" type="parTrans" cxnId="{8149C11E-68D4-4D8C-8B4B-7019BF54260F}">
      <dgm:prSet/>
      <dgm:spPr/>
      <dgm:t>
        <a:bodyPr/>
        <a:lstStyle/>
        <a:p>
          <a:endParaRPr lang="es-ES">
            <a:solidFill>
              <a:schemeClr val="bg1"/>
            </a:solidFill>
            <a:latin typeface="Bahnschrift Light" panose="020B0502040204020203" pitchFamily="34" charset="0"/>
          </a:endParaRPr>
        </a:p>
      </dgm:t>
    </dgm:pt>
    <dgm:pt modelId="{371F7D0A-65F3-46B6-BCE6-A651E70907BD}" type="sibTrans" cxnId="{8149C11E-68D4-4D8C-8B4B-7019BF54260F}">
      <dgm:prSet/>
      <dgm:spPr/>
      <dgm:t>
        <a:bodyPr/>
        <a:lstStyle/>
        <a:p>
          <a:endParaRPr lang="es-ES">
            <a:solidFill>
              <a:schemeClr val="bg1"/>
            </a:solidFill>
            <a:latin typeface="Bahnschrift Light" panose="020B0502040204020203" pitchFamily="34" charset="0"/>
          </a:endParaRPr>
        </a:p>
      </dgm:t>
    </dgm:pt>
    <dgm:pt modelId="{701DFC45-B531-4FFC-8913-D39B307C424C}">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identity</a:t>
          </a:r>
          <a:endParaRPr lang="es-ES" sz="2800" dirty="0">
            <a:solidFill>
              <a:schemeClr val="bg1"/>
            </a:solidFill>
            <a:latin typeface="Bahnschrift Light" panose="020B0502040204020203" pitchFamily="34" charset="0"/>
          </a:endParaRPr>
        </a:p>
      </dgm:t>
    </dgm:pt>
    <dgm:pt modelId="{9F53A567-550F-45B8-869B-5884F6236BAF}" type="parTrans" cxnId="{1E47DA64-3FAA-43F6-A883-4A3927D09990}">
      <dgm:prSet/>
      <dgm:spPr/>
      <dgm:t>
        <a:bodyPr/>
        <a:lstStyle/>
        <a:p>
          <a:endParaRPr lang="es-ES">
            <a:solidFill>
              <a:schemeClr val="bg1"/>
            </a:solidFill>
          </a:endParaRPr>
        </a:p>
      </dgm:t>
    </dgm:pt>
    <dgm:pt modelId="{CD3219CF-EB13-47A0-B013-C71C649EF2BF}" type="sibTrans" cxnId="{1E47DA64-3FAA-43F6-A883-4A3927D09990}">
      <dgm:prSet/>
      <dgm:spPr/>
      <dgm:t>
        <a:bodyPr/>
        <a:lstStyle/>
        <a:p>
          <a:endParaRPr lang="es-ES">
            <a:solidFill>
              <a:schemeClr val="bg1"/>
            </a:solidFill>
          </a:endParaRPr>
        </a:p>
      </dgm:t>
    </dgm:pt>
    <dgm:pt modelId="{9DF40700-1FCF-4684-9E45-6BFC4665E406}">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networking</a:t>
          </a:r>
          <a:endParaRPr lang="es-ES" sz="2800" dirty="0">
            <a:solidFill>
              <a:schemeClr val="bg1"/>
            </a:solidFill>
            <a:latin typeface="Bahnschrift Light" panose="020B0502040204020203" pitchFamily="34" charset="0"/>
          </a:endParaRPr>
        </a:p>
      </dgm:t>
    </dgm:pt>
    <dgm:pt modelId="{63960AEE-5A2D-49EB-8C5F-87512FADED98}" type="parTrans" cxnId="{6459876E-46A3-493B-875C-2A8BE7ACF50E}">
      <dgm:prSet/>
      <dgm:spPr/>
      <dgm:t>
        <a:bodyPr/>
        <a:lstStyle/>
        <a:p>
          <a:endParaRPr lang="es-ES">
            <a:solidFill>
              <a:schemeClr val="bg1"/>
            </a:solidFill>
          </a:endParaRPr>
        </a:p>
      </dgm:t>
    </dgm:pt>
    <dgm:pt modelId="{25A10D9F-3480-4F5D-8187-3CAB634ECE89}" type="sibTrans" cxnId="{6459876E-46A3-493B-875C-2A8BE7ACF50E}">
      <dgm:prSet/>
      <dgm:spPr/>
      <dgm:t>
        <a:bodyPr/>
        <a:lstStyle/>
        <a:p>
          <a:endParaRPr lang="es-ES">
            <a:solidFill>
              <a:schemeClr val="bg1"/>
            </a:solidFill>
          </a:endParaRPr>
        </a:p>
      </dgm:t>
    </dgm:pt>
    <dgm:pt modelId="{AB704966-25E1-46CD-9939-DA188117950B}">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quality</a:t>
          </a:r>
          <a:r>
            <a:rPr lang="es-ES" sz="2800" dirty="0" smtClean="0">
              <a:solidFill>
                <a:schemeClr val="bg1"/>
              </a:solidFill>
              <a:latin typeface="Bahnschrift Light" panose="020B0502040204020203" pitchFamily="34" charset="0"/>
            </a:rPr>
            <a:t> </a:t>
          </a:r>
          <a:r>
            <a:rPr lang="es-ES" sz="2800" dirty="0" err="1" smtClean="0">
              <a:solidFill>
                <a:schemeClr val="bg1"/>
              </a:solidFill>
              <a:latin typeface="Bahnschrift Light" panose="020B0502040204020203" pitchFamily="34" charset="0"/>
            </a:rPr>
            <a:t>assurance</a:t>
          </a:r>
          <a:endParaRPr lang="es-ES" sz="2800" dirty="0">
            <a:solidFill>
              <a:schemeClr val="bg1"/>
            </a:solidFill>
            <a:latin typeface="Bahnschrift Light" panose="020B0502040204020203" pitchFamily="34" charset="0"/>
          </a:endParaRPr>
        </a:p>
      </dgm:t>
    </dgm:pt>
    <dgm:pt modelId="{CE5489C2-5513-43C3-9D67-8B79FD34F02E}" type="parTrans" cxnId="{CA2B2CD1-7F22-4149-AD54-CF626487F0E6}">
      <dgm:prSet/>
      <dgm:spPr/>
      <dgm:t>
        <a:bodyPr/>
        <a:lstStyle/>
        <a:p>
          <a:endParaRPr lang="es-ES">
            <a:solidFill>
              <a:schemeClr val="bg1"/>
            </a:solidFill>
          </a:endParaRPr>
        </a:p>
      </dgm:t>
    </dgm:pt>
    <dgm:pt modelId="{AA07A3BE-C83D-4D41-8299-D19443451EA2}" type="sibTrans" cxnId="{CA2B2CD1-7F22-4149-AD54-CF626487F0E6}">
      <dgm:prSet/>
      <dgm:spPr/>
      <dgm:t>
        <a:bodyPr/>
        <a:lstStyle/>
        <a:p>
          <a:endParaRPr lang="es-ES">
            <a:solidFill>
              <a:schemeClr val="bg1"/>
            </a:solidFill>
          </a:endParaRPr>
        </a:p>
      </dgm:t>
    </dgm:pt>
    <dgm:pt modelId="{34F9093D-48ED-49D3-83E8-E728B582E046}">
      <dgm:prSet phldrT="[Texto]" custT="1"/>
      <dgm:spPr>
        <a:solidFill>
          <a:schemeClr val="tx1">
            <a:alpha val="90000"/>
          </a:schemeClr>
        </a:solidFill>
      </dgm:spPr>
      <dgm:t>
        <a:bodyPr/>
        <a:lstStyle/>
        <a:p>
          <a:r>
            <a:rPr lang="es-ES" sz="2800" dirty="0" err="1" smtClean="0">
              <a:solidFill>
                <a:schemeClr val="bg1"/>
              </a:solidFill>
              <a:latin typeface="Bahnschrift Light" panose="020B0502040204020203" pitchFamily="34" charset="0"/>
            </a:rPr>
            <a:t>career</a:t>
          </a:r>
          <a:r>
            <a:rPr lang="es-ES" sz="2800" dirty="0" smtClean="0">
              <a:solidFill>
                <a:schemeClr val="bg1"/>
              </a:solidFill>
              <a:latin typeface="Bahnschrift Light" panose="020B0502040204020203" pitchFamily="34" charset="0"/>
            </a:rPr>
            <a:t> </a:t>
          </a:r>
          <a:r>
            <a:rPr lang="es-ES" sz="2800" dirty="0" err="1" smtClean="0">
              <a:solidFill>
                <a:schemeClr val="bg1"/>
              </a:solidFill>
              <a:latin typeface="Bahnschrift Light" panose="020B0502040204020203" pitchFamily="34" charset="0"/>
            </a:rPr>
            <a:t>guidance</a:t>
          </a:r>
          <a:endParaRPr lang="es-ES" sz="2800" dirty="0">
            <a:solidFill>
              <a:schemeClr val="bg1"/>
            </a:solidFill>
            <a:latin typeface="Bahnschrift Light" panose="020B0502040204020203" pitchFamily="34" charset="0"/>
          </a:endParaRPr>
        </a:p>
      </dgm:t>
    </dgm:pt>
    <dgm:pt modelId="{DF7E8A44-EB91-4092-8C7D-CE3E9D774E9C}" type="parTrans" cxnId="{45F8B81B-1D52-4FF6-9A01-6692CA4D46D1}">
      <dgm:prSet/>
      <dgm:spPr/>
      <dgm:t>
        <a:bodyPr/>
        <a:lstStyle/>
        <a:p>
          <a:endParaRPr lang="es-ES">
            <a:solidFill>
              <a:schemeClr val="bg1"/>
            </a:solidFill>
          </a:endParaRPr>
        </a:p>
      </dgm:t>
    </dgm:pt>
    <dgm:pt modelId="{DC90B2F8-3677-41A6-9593-69B4952D6DA9}" type="sibTrans" cxnId="{45F8B81B-1D52-4FF6-9A01-6692CA4D46D1}">
      <dgm:prSet/>
      <dgm:spPr/>
      <dgm:t>
        <a:bodyPr/>
        <a:lstStyle/>
        <a:p>
          <a:endParaRPr lang="es-ES">
            <a:solidFill>
              <a:schemeClr val="bg1"/>
            </a:solidFill>
          </a:endParaRPr>
        </a:p>
      </dgm:t>
    </dgm:pt>
    <dgm:pt modelId="{091C09DA-F16C-40A9-B2E2-9CC77C101685}" type="pres">
      <dgm:prSet presAssocID="{066C48BC-9002-4AC3-A23F-43DE3CD22596}" presName="Name0" presStyleCnt="0">
        <dgm:presLayoutVars>
          <dgm:dir/>
          <dgm:animLvl val="lvl"/>
          <dgm:resizeHandles val="exact"/>
        </dgm:presLayoutVars>
      </dgm:prSet>
      <dgm:spPr/>
      <dgm:t>
        <a:bodyPr/>
        <a:lstStyle/>
        <a:p>
          <a:endParaRPr lang="es-ES"/>
        </a:p>
      </dgm:t>
    </dgm:pt>
    <dgm:pt modelId="{959431FF-C6DE-434D-B585-D24417A7AF82}" type="pres">
      <dgm:prSet presAssocID="{FA23911D-3D80-483D-A62E-9711486843B8}" presName="composite" presStyleCnt="0"/>
      <dgm:spPr/>
    </dgm:pt>
    <dgm:pt modelId="{720E6414-F8F1-4C9A-BF89-B6BB40AA940C}" type="pres">
      <dgm:prSet presAssocID="{FA23911D-3D80-483D-A62E-9711486843B8}" presName="parTx" presStyleLbl="alignNode1" presStyleIdx="0" presStyleCnt="3">
        <dgm:presLayoutVars>
          <dgm:chMax val="0"/>
          <dgm:chPref val="0"/>
          <dgm:bulletEnabled val="1"/>
        </dgm:presLayoutVars>
      </dgm:prSet>
      <dgm:spPr/>
      <dgm:t>
        <a:bodyPr/>
        <a:lstStyle/>
        <a:p>
          <a:endParaRPr lang="es-ES"/>
        </a:p>
      </dgm:t>
    </dgm:pt>
    <dgm:pt modelId="{40CEC054-472F-4E60-B167-62F573725A0F}" type="pres">
      <dgm:prSet presAssocID="{FA23911D-3D80-483D-A62E-9711486843B8}" presName="desTx" presStyleLbl="alignAccFollowNode1" presStyleIdx="0" presStyleCnt="3">
        <dgm:presLayoutVars>
          <dgm:bulletEnabled val="1"/>
        </dgm:presLayoutVars>
      </dgm:prSet>
      <dgm:spPr/>
      <dgm:t>
        <a:bodyPr/>
        <a:lstStyle/>
        <a:p>
          <a:endParaRPr lang="es-ES"/>
        </a:p>
      </dgm:t>
    </dgm:pt>
    <dgm:pt modelId="{CB215BFA-0703-4FCA-BDED-AE24E2839738}" type="pres">
      <dgm:prSet presAssocID="{7C00DD75-46F8-4642-96EA-AB1B2B8042F2}" presName="space" presStyleCnt="0"/>
      <dgm:spPr/>
    </dgm:pt>
    <dgm:pt modelId="{614C5356-E9ED-414C-8C6C-E3DA2F7F7210}" type="pres">
      <dgm:prSet presAssocID="{F3F520A8-84DE-4B6B-BE52-2E90666A2E87}" presName="composite" presStyleCnt="0"/>
      <dgm:spPr/>
    </dgm:pt>
    <dgm:pt modelId="{9B0909D3-0902-405C-A39C-2A2CF848C8EF}" type="pres">
      <dgm:prSet presAssocID="{F3F520A8-84DE-4B6B-BE52-2E90666A2E87}" presName="parTx" presStyleLbl="alignNode1" presStyleIdx="1" presStyleCnt="3">
        <dgm:presLayoutVars>
          <dgm:chMax val="0"/>
          <dgm:chPref val="0"/>
          <dgm:bulletEnabled val="1"/>
        </dgm:presLayoutVars>
      </dgm:prSet>
      <dgm:spPr/>
      <dgm:t>
        <a:bodyPr/>
        <a:lstStyle/>
        <a:p>
          <a:endParaRPr lang="es-ES"/>
        </a:p>
      </dgm:t>
    </dgm:pt>
    <dgm:pt modelId="{6FCC4E43-4BF3-4F36-BFA5-28CE5EBAFB6C}" type="pres">
      <dgm:prSet presAssocID="{F3F520A8-84DE-4B6B-BE52-2E90666A2E87}" presName="desTx" presStyleLbl="alignAccFollowNode1" presStyleIdx="1" presStyleCnt="3">
        <dgm:presLayoutVars>
          <dgm:bulletEnabled val="1"/>
        </dgm:presLayoutVars>
      </dgm:prSet>
      <dgm:spPr/>
      <dgm:t>
        <a:bodyPr/>
        <a:lstStyle/>
        <a:p>
          <a:endParaRPr lang="es-ES"/>
        </a:p>
      </dgm:t>
    </dgm:pt>
    <dgm:pt modelId="{890D4AC4-ECD0-4C74-B2AB-1B127A7F0675}" type="pres">
      <dgm:prSet presAssocID="{C08E8E0D-B9E1-4C5B-A8B1-926580A148CF}" presName="space" presStyleCnt="0"/>
      <dgm:spPr/>
    </dgm:pt>
    <dgm:pt modelId="{B2DDE53B-D2A8-4D5E-9433-62A442296A74}" type="pres">
      <dgm:prSet presAssocID="{3AA91931-51CB-4F03-83D6-4B6A8041673A}" presName="composite" presStyleCnt="0"/>
      <dgm:spPr/>
    </dgm:pt>
    <dgm:pt modelId="{0860C01C-D700-4184-B999-C689770777F0}" type="pres">
      <dgm:prSet presAssocID="{3AA91931-51CB-4F03-83D6-4B6A8041673A}" presName="parTx" presStyleLbl="alignNode1" presStyleIdx="2" presStyleCnt="3">
        <dgm:presLayoutVars>
          <dgm:chMax val="0"/>
          <dgm:chPref val="0"/>
          <dgm:bulletEnabled val="1"/>
        </dgm:presLayoutVars>
      </dgm:prSet>
      <dgm:spPr/>
      <dgm:t>
        <a:bodyPr/>
        <a:lstStyle/>
        <a:p>
          <a:endParaRPr lang="es-ES"/>
        </a:p>
      </dgm:t>
    </dgm:pt>
    <dgm:pt modelId="{0C1FA913-39B1-48EF-91C1-AC4584846B9E}" type="pres">
      <dgm:prSet presAssocID="{3AA91931-51CB-4F03-83D6-4B6A8041673A}" presName="desTx" presStyleLbl="alignAccFollowNode1" presStyleIdx="2" presStyleCnt="3" custLinFactNeighborX="-103" custLinFactNeighborY="-220">
        <dgm:presLayoutVars>
          <dgm:bulletEnabled val="1"/>
        </dgm:presLayoutVars>
      </dgm:prSet>
      <dgm:spPr/>
      <dgm:t>
        <a:bodyPr/>
        <a:lstStyle/>
        <a:p>
          <a:endParaRPr lang="es-ES"/>
        </a:p>
      </dgm:t>
    </dgm:pt>
  </dgm:ptLst>
  <dgm:cxnLst>
    <dgm:cxn modelId="{A11600A8-671C-4AFE-97C9-798D15766A68}" type="presOf" srcId="{9DF40700-1FCF-4684-9E45-6BFC4665E406}" destId="{40CEC054-472F-4E60-B167-62F573725A0F}" srcOrd="0" destOrd="2" presId="urn:microsoft.com/office/officeart/2005/8/layout/hList1"/>
    <dgm:cxn modelId="{E9C3F9FA-CBFD-42DD-904A-3C6B710AA2E2}" type="presOf" srcId="{AB704966-25E1-46CD-9939-DA188117950B}" destId="{0C1FA913-39B1-48EF-91C1-AC4584846B9E}" srcOrd="0" destOrd="1" presId="urn:microsoft.com/office/officeart/2005/8/layout/hList1"/>
    <dgm:cxn modelId="{83DDD624-C5AF-4F77-8B97-CDD450ACC8DC}" type="presOf" srcId="{20993347-DA03-4FDB-B142-2867CA52B74B}" destId="{6FCC4E43-4BF3-4F36-BFA5-28CE5EBAFB6C}" srcOrd="0" destOrd="1" presId="urn:microsoft.com/office/officeart/2005/8/layout/hList1"/>
    <dgm:cxn modelId="{E27E6FCA-BDE0-4119-B4D7-61C9D2BB2D7A}" type="presOf" srcId="{F8EB92C1-DD14-43B0-9FD2-098480E6FBFB}" destId="{40CEC054-472F-4E60-B167-62F573725A0F}" srcOrd="0" destOrd="0" presId="urn:microsoft.com/office/officeart/2005/8/layout/hList1"/>
    <dgm:cxn modelId="{1E47DA64-3FAA-43F6-A883-4A3927D09990}" srcId="{F3F520A8-84DE-4B6B-BE52-2E90666A2E87}" destId="{701DFC45-B531-4FFC-8913-D39B307C424C}" srcOrd="2" destOrd="0" parTransId="{9F53A567-550F-45B8-869B-5884F6236BAF}" sibTransId="{CD3219CF-EB13-47A0-B013-C71C649EF2BF}"/>
    <dgm:cxn modelId="{CA2B2CD1-7F22-4149-AD54-CF626487F0E6}" srcId="{3AA91931-51CB-4F03-83D6-4B6A8041673A}" destId="{AB704966-25E1-46CD-9939-DA188117950B}" srcOrd="1" destOrd="0" parTransId="{CE5489C2-5513-43C3-9D67-8B79FD34F02E}" sibTransId="{AA07A3BE-C83D-4D41-8299-D19443451EA2}"/>
    <dgm:cxn modelId="{45F8B81B-1D52-4FF6-9A01-6692CA4D46D1}" srcId="{3AA91931-51CB-4F03-83D6-4B6A8041673A}" destId="{34F9093D-48ED-49D3-83E8-E728B582E046}" srcOrd="2" destOrd="0" parTransId="{DF7E8A44-EB91-4092-8C7D-CE3E9D774E9C}" sibTransId="{DC90B2F8-3677-41A6-9593-69B4952D6DA9}"/>
    <dgm:cxn modelId="{4815804A-C907-4529-A928-B626A150E67A}" srcId="{066C48BC-9002-4AC3-A23F-43DE3CD22596}" destId="{3AA91931-51CB-4F03-83D6-4B6A8041673A}" srcOrd="2" destOrd="0" parTransId="{0BCD091B-13FF-49A5-9A95-414489064830}" sibTransId="{4782763F-A25C-4705-99AC-04088AA9A44A}"/>
    <dgm:cxn modelId="{F0FFF6A1-679F-409B-8122-7589109B8B31}" type="presOf" srcId="{066C48BC-9002-4AC3-A23F-43DE3CD22596}" destId="{091C09DA-F16C-40A9-B2E2-9CC77C101685}" srcOrd="0" destOrd="0" presId="urn:microsoft.com/office/officeart/2005/8/layout/hList1"/>
    <dgm:cxn modelId="{D0BD7830-7DD9-45CA-BC9F-EBEB1E6129C4}" type="presOf" srcId="{FA23911D-3D80-483D-A62E-9711486843B8}" destId="{720E6414-F8F1-4C9A-BF89-B6BB40AA940C}" srcOrd="0" destOrd="0" presId="urn:microsoft.com/office/officeart/2005/8/layout/hList1"/>
    <dgm:cxn modelId="{637E1532-B7CB-4C22-A000-8DF3B0FB9F36}" srcId="{F3F520A8-84DE-4B6B-BE52-2E90666A2E87}" destId="{625F5786-4A10-4CB0-8999-E2AACF57C62A}" srcOrd="0" destOrd="0" parTransId="{CB2D59A9-CFC6-4D73-A8C7-BD9B1578BB91}" sibTransId="{A88B8376-DABF-4F7C-BF38-EE73A6EED23D}"/>
    <dgm:cxn modelId="{8149C11E-68D4-4D8C-8B4B-7019BF54260F}" srcId="{F3F520A8-84DE-4B6B-BE52-2E90666A2E87}" destId="{20993347-DA03-4FDB-B142-2867CA52B74B}" srcOrd="1" destOrd="0" parTransId="{2E93720B-4FE2-41DC-992A-E91B0B6FA958}" sibTransId="{371F7D0A-65F3-46B6-BCE6-A651E70907BD}"/>
    <dgm:cxn modelId="{A2F229D9-9E27-4413-A2B1-2582195AFCAB}" type="presOf" srcId="{3AA91931-51CB-4F03-83D6-4B6A8041673A}" destId="{0860C01C-D700-4184-B999-C689770777F0}" srcOrd="0" destOrd="0" presId="urn:microsoft.com/office/officeart/2005/8/layout/hList1"/>
    <dgm:cxn modelId="{DE4234B3-DA24-4051-B61C-D0FE7E84B183}" type="presOf" srcId="{701DFC45-B531-4FFC-8913-D39B307C424C}" destId="{6FCC4E43-4BF3-4F36-BFA5-28CE5EBAFB6C}" srcOrd="0" destOrd="2" presId="urn:microsoft.com/office/officeart/2005/8/layout/hList1"/>
    <dgm:cxn modelId="{964A98F4-0E2E-4159-9708-DE032F37760A}" type="presOf" srcId="{34F9093D-48ED-49D3-83E8-E728B582E046}" destId="{0C1FA913-39B1-48EF-91C1-AC4584846B9E}" srcOrd="0" destOrd="2" presId="urn:microsoft.com/office/officeart/2005/8/layout/hList1"/>
    <dgm:cxn modelId="{48ADDE8B-A743-4675-A4E1-054CB2740C9F}" srcId="{066C48BC-9002-4AC3-A23F-43DE3CD22596}" destId="{F3F520A8-84DE-4B6B-BE52-2E90666A2E87}" srcOrd="1" destOrd="0" parTransId="{57DC025C-C9CD-496D-A69B-277AF7E1F7FF}" sibTransId="{C08E8E0D-B9E1-4C5B-A8B1-926580A148CF}"/>
    <dgm:cxn modelId="{17632C78-32B0-4F5E-98BB-15E9F71505DE}" srcId="{FA23911D-3D80-483D-A62E-9711486843B8}" destId="{F8EB92C1-DD14-43B0-9FD2-098480E6FBFB}" srcOrd="0" destOrd="0" parTransId="{0E9380FB-39B8-48D3-9CE4-3205A98DA41D}" sibTransId="{E573C1B0-FBA5-4DF1-90A1-B3304A9CD42F}"/>
    <dgm:cxn modelId="{D3EFFCBE-D1F1-4CC8-A5E1-509EB93AE9AA}" srcId="{066C48BC-9002-4AC3-A23F-43DE3CD22596}" destId="{FA23911D-3D80-483D-A62E-9711486843B8}" srcOrd="0" destOrd="0" parTransId="{A4340A57-0E0B-4DD5-A24A-B57DB0AAB1D4}" sibTransId="{7C00DD75-46F8-4642-96EA-AB1B2B8042F2}"/>
    <dgm:cxn modelId="{EE1482E0-EDEE-4CA4-8AD1-734144386A4B}" srcId="{3AA91931-51CB-4F03-83D6-4B6A8041673A}" destId="{07BA073F-06BC-437F-8D57-654B0D7232E1}" srcOrd="0" destOrd="0" parTransId="{60D72731-CD79-45EA-BE5F-466D18456B76}" sibTransId="{542A12FE-BA40-4889-ABAF-2EF10CA5B1E5}"/>
    <dgm:cxn modelId="{A2124FA8-C553-4106-8D66-3D3BD462B029}" srcId="{FA23911D-3D80-483D-A62E-9711486843B8}" destId="{168F9FE5-03C1-4281-8E16-670E5564128B}" srcOrd="1" destOrd="0" parTransId="{55F7C3A0-B35E-435E-AA22-EEAC0FA0713F}" sibTransId="{FF80B0CA-2B94-4330-9328-94E2B5882885}"/>
    <dgm:cxn modelId="{1CEBEA00-62FE-43AB-BDA4-B0F218716CAA}" type="presOf" srcId="{168F9FE5-03C1-4281-8E16-670E5564128B}" destId="{40CEC054-472F-4E60-B167-62F573725A0F}" srcOrd="0" destOrd="1" presId="urn:microsoft.com/office/officeart/2005/8/layout/hList1"/>
    <dgm:cxn modelId="{719869C3-695B-4940-B261-4A68129A3B62}" type="presOf" srcId="{F3F520A8-84DE-4B6B-BE52-2E90666A2E87}" destId="{9B0909D3-0902-405C-A39C-2A2CF848C8EF}" srcOrd="0" destOrd="0" presId="urn:microsoft.com/office/officeart/2005/8/layout/hList1"/>
    <dgm:cxn modelId="{FF40D661-3CF7-4C61-8705-09EA14604C01}" type="presOf" srcId="{625F5786-4A10-4CB0-8999-E2AACF57C62A}" destId="{6FCC4E43-4BF3-4F36-BFA5-28CE5EBAFB6C}" srcOrd="0" destOrd="0" presId="urn:microsoft.com/office/officeart/2005/8/layout/hList1"/>
    <dgm:cxn modelId="{5ECD4F2B-6E82-4825-84BD-570D228168ED}" type="presOf" srcId="{07BA073F-06BC-437F-8D57-654B0D7232E1}" destId="{0C1FA913-39B1-48EF-91C1-AC4584846B9E}" srcOrd="0" destOrd="0" presId="urn:microsoft.com/office/officeart/2005/8/layout/hList1"/>
    <dgm:cxn modelId="{6459876E-46A3-493B-875C-2A8BE7ACF50E}" srcId="{FA23911D-3D80-483D-A62E-9711486843B8}" destId="{9DF40700-1FCF-4684-9E45-6BFC4665E406}" srcOrd="2" destOrd="0" parTransId="{63960AEE-5A2D-49EB-8C5F-87512FADED98}" sibTransId="{25A10D9F-3480-4F5D-8187-3CAB634ECE89}"/>
    <dgm:cxn modelId="{9CD784E5-4B6F-460B-B8EA-47680C76C8C1}" type="presParOf" srcId="{091C09DA-F16C-40A9-B2E2-9CC77C101685}" destId="{959431FF-C6DE-434D-B585-D24417A7AF82}" srcOrd="0" destOrd="0" presId="urn:microsoft.com/office/officeart/2005/8/layout/hList1"/>
    <dgm:cxn modelId="{02FFB3C6-CEA3-4AF7-B4BA-25FFE2D565F1}" type="presParOf" srcId="{959431FF-C6DE-434D-B585-D24417A7AF82}" destId="{720E6414-F8F1-4C9A-BF89-B6BB40AA940C}" srcOrd="0" destOrd="0" presId="urn:microsoft.com/office/officeart/2005/8/layout/hList1"/>
    <dgm:cxn modelId="{E832E323-73C6-4A92-BFA4-1658B193F6FF}" type="presParOf" srcId="{959431FF-C6DE-434D-B585-D24417A7AF82}" destId="{40CEC054-472F-4E60-B167-62F573725A0F}" srcOrd="1" destOrd="0" presId="urn:microsoft.com/office/officeart/2005/8/layout/hList1"/>
    <dgm:cxn modelId="{55535008-9F4A-49F7-90E0-6FBB80357E85}" type="presParOf" srcId="{091C09DA-F16C-40A9-B2E2-9CC77C101685}" destId="{CB215BFA-0703-4FCA-BDED-AE24E2839738}" srcOrd="1" destOrd="0" presId="urn:microsoft.com/office/officeart/2005/8/layout/hList1"/>
    <dgm:cxn modelId="{634F23E5-477B-42EB-94BB-C1C449B77A51}" type="presParOf" srcId="{091C09DA-F16C-40A9-B2E2-9CC77C101685}" destId="{614C5356-E9ED-414C-8C6C-E3DA2F7F7210}" srcOrd="2" destOrd="0" presId="urn:microsoft.com/office/officeart/2005/8/layout/hList1"/>
    <dgm:cxn modelId="{F2260BED-2C06-40ED-AB8B-D1F56E69BDB5}" type="presParOf" srcId="{614C5356-E9ED-414C-8C6C-E3DA2F7F7210}" destId="{9B0909D3-0902-405C-A39C-2A2CF848C8EF}" srcOrd="0" destOrd="0" presId="urn:microsoft.com/office/officeart/2005/8/layout/hList1"/>
    <dgm:cxn modelId="{F00CB056-71E6-4222-AFDF-2B21F75961A0}" type="presParOf" srcId="{614C5356-E9ED-414C-8C6C-E3DA2F7F7210}" destId="{6FCC4E43-4BF3-4F36-BFA5-28CE5EBAFB6C}" srcOrd="1" destOrd="0" presId="urn:microsoft.com/office/officeart/2005/8/layout/hList1"/>
    <dgm:cxn modelId="{6CAA8F47-1A22-4E12-9989-4D09DB00255C}" type="presParOf" srcId="{091C09DA-F16C-40A9-B2E2-9CC77C101685}" destId="{890D4AC4-ECD0-4C74-B2AB-1B127A7F0675}" srcOrd="3" destOrd="0" presId="urn:microsoft.com/office/officeart/2005/8/layout/hList1"/>
    <dgm:cxn modelId="{BF86081B-DE3F-4AAA-B823-EF3125AFFB00}" type="presParOf" srcId="{091C09DA-F16C-40A9-B2E2-9CC77C101685}" destId="{B2DDE53B-D2A8-4D5E-9433-62A442296A74}" srcOrd="4" destOrd="0" presId="urn:microsoft.com/office/officeart/2005/8/layout/hList1"/>
    <dgm:cxn modelId="{7E8B2CFA-5252-4877-ACC9-573B40FEB6FA}" type="presParOf" srcId="{B2DDE53B-D2A8-4D5E-9433-62A442296A74}" destId="{0860C01C-D700-4184-B999-C689770777F0}" srcOrd="0" destOrd="0" presId="urn:microsoft.com/office/officeart/2005/8/layout/hList1"/>
    <dgm:cxn modelId="{2B525C53-E124-476D-9F7A-728E138E1C13}" type="presParOf" srcId="{B2DDE53B-D2A8-4D5E-9433-62A442296A74}" destId="{0C1FA913-39B1-48EF-91C1-AC4584846B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C499D99-A29B-4D1E-BCC7-A5E7CD8D8130}" type="doc">
      <dgm:prSet loTypeId="urn:microsoft.com/office/officeart/2005/8/layout/process3" loCatId="process" qsTypeId="urn:microsoft.com/office/officeart/2005/8/quickstyle/simple1" qsCatId="simple" csTypeId="urn:microsoft.com/office/officeart/2005/8/colors/accent6_5" csCatId="accent6" phldr="1"/>
      <dgm:spPr/>
      <dgm:t>
        <a:bodyPr/>
        <a:lstStyle/>
        <a:p>
          <a:endParaRPr lang="es-ES"/>
        </a:p>
      </dgm:t>
    </dgm:pt>
    <dgm:pt modelId="{E90C2B02-E274-4993-A107-274EDFD623D9}">
      <dgm:prSet phldrT="[Texto]"/>
      <dgm:spPr/>
      <dgm:t>
        <a:bodyPr/>
        <a:lstStyle/>
        <a:p>
          <a:r>
            <a:rPr lang="es-ES" dirty="0" smtClean="0">
              <a:latin typeface="Bahnschrift Light" panose="020B0502040204020203" pitchFamily="34" charset="0"/>
            </a:rPr>
            <a:t>BEFORE</a:t>
          </a:r>
          <a:endParaRPr lang="es-ES" dirty="0">
            <a:latin typeface="Bahnschrift Light" panose="020B0502040204020203" pitchFamily="34" charset="0"/>
          </a:endParaRPr>
        </a:p>
      </dgm:t>
    </dgm:pt>
    <dgm:pt modelId="{87A42F2E-9E16-4B5B-BE93-9ADDA16B3621}" type="parTrans" cxnId="{EA90F7F0-E89D-4E4D-BB93-861878217591}">
      <dgm:prSet/>
      <dgm:spPr/>
      <dgm:t>
        <a:bodyPr/>
        <a:lstStyle/>
        <a:p>
          <a:endParaRPr lang="es-ES">
            <a:latin typeface="Bahnschrift Light" panose="020B0502040204020203" pitchFamily="34" charset="0"/>
          </a:endParaRPr>
        </a:p>
      </dgm:t>
    </dgm:pt>
    <dgm:pt modelId="{8308BE2F-8C34-43E1-BDE4-60A57F6D2CA2}" type="sibTrans" cxnId="{EA90F7F0-E89D-4E4D-BB93-861878217591}">
      <dgm:prSet/>
      <dgm:spPr/>
      <dgm:t>
        <a:bodyPr/>
        <a:lstStyle/>
        <a:p>
          <a:endParaRPr lang="es-ES">
            <a:latin typeface="Bahnschrift Light" panose="020B0502040204020203" pitchFamily="34" charset="0"/>
          </a:endParaRPr>
        </a:p>
      </dgm:t>
    </dgm:pt>
    <dgm:pt modelId="{C461412E-6B39-4830-BBC6-6A8FB6155189}">
      <dgm:prSet phldrT="[Texto]"/>
      <dgm:spPr>
        <a:solidFill>
          <a:schemeClr val="tx1">
            <a:alpha val="90000"/>
          </a:schemeClr>
        </a:solidFill>
      </dgm:spPr>
      <dgm:t>
        <a:bodyPr/>
        <a:lstStyle/>
        <a:p>
          <a:r>
            <a:rPr lang="es-ES" dirty="0" err="1" smtClean="0">
              <a:solidFill>
                <a:schemeClr val="bg1"/>
              </a:solidFill>
              <a:latin typeface="Bahnschrift Light" panose="020B0502040204020203" pitchFamily="34" charset="0"/>
            </a:rPr>
            <a:t>Raising</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awareness</a:t>
          </a:r>
          <a:endParaRPr lang="es-ES" dirty="0">
            <a:solidFill>
              <a:schemeClr val="bg1"/>
            </a:solidFill>
            <a:latin typeface="Bahnschrift Light" panose="020B0502040204020203" pitchFamily="34" charset="0"/>
          </a:endParaRPr>
        </a:p>
      </dgm:t>
    </dgm:pt>
    <dgm:pt modelId="{32AC1E7B-69AB-4B0C-BA79-0840C9619587}" type="parTrans" cxnId="{FA408716-6285-4F7E-AB02-CD6F54EBF85E}">
      <dgm:prSet/>
      <dgm:spPr/>
      <dgm:t>
        <a:bodyPr/>
        <a:lstStyle/>
        <a:p>
          <a:endParaRPr lang="es-ES">
            <a:latin typeface="Bahnschrift Light" panose="020B0502040204020203" pitchFamily="34" charset="0"/>
          </a:endParaRPr>
        </a:p>
      </dgm:t>
    </dgm:pt>
    <dgm:pt modelId="{DA2F08A0-4000-4054-B172-768E6194A692}" type="sibTrans" cxnId="{FA408716-6285-4F7E-AB02-CD6F54EBF85E}">
      <dgm:prSet/>
      <dgm:spPr/>
      <dgm:t>
        <a:bodyPr/>
        <a:lstStyle/>
        <a:p>
          <a:endParaRPr lang="es-ES">
            <a:latin typeface="Bahnschrift Light" panose="020B0502040204020203" pitchFamily="34" charset="0"/>
          </a:endParaRPr>
        </a:p>
      </dgm:t>
    </dgm:pt>
    <dgm:pt modelId="{70A4B4A7-F8C6-42DE-A57E-BB0687356F6D}">
      <dgm:prSet phldrT="[Texto]"/>
      <dgm:spPr/>
      <dgm:t>
        <a:bodyPr/>
        <a:lstStyle/>
        <a:p>
          <a:r>
            <a:rPr lang="es-ES" dirty="0" smtClean="0">
              <a:latin typeface="Bahnschrift Light" panose="020B0502040204020203" pitchFamily="34" charset="0"/>
            </a:rPr>
            <a:t>DURING</a:t>
          </a:r>
          <a:endParaRPr lang="es-ES" dirty="0">
            <a:latin typeface="Bahnschrift Light" panose="020B0502040204020203" pitchFamily="34" charset="0"/>
          </a:endParaRPr>
        </a:p>
      </dgm:t>
    </dgm:pt>
    <dgm:pt modelId="{022E9EA2-95DE-4C4C-8259-1FC6EF0F251F}" type="parTrans" cxnId="{0D17CEDA-6782-4DDB-BF30-143402253A23}">
      <dgm:prSet/>
      <dgm:spPr/>
      <dgm:t>
        <a:bodyPr/>
        <a:lstStyle/>
        <a:p>
          <a:endParaRPr lang="es-ES">
            <a:latin typeface="Bahnschrift Light" panose="020B0502040204020203" pitchFamily="34" charset="0"/>
          </a:endParaRPr>
        </a:p>
      </dgm:t>
    </dgm:pt>
    <dgm:pt modelId="{51622388-8878-4FD8-B74D-7EE94A8A78CD}" type="sibTrans" cxnId="{0D17CEDA-6782-4DDB-BF30-143402253A23}">
      <dgm:prSet/>
      <dgm:spPr/>
      <dgm:t>
        <a:bodyPr/>
        <a:lstStyle/>
        <a:p>
          <a:endParaRPr lang="es-ES">
            <a:latin typeface="Bahnschrift Light" panose="020B0502040204020203" pitchFamily="34" charset="0"/>
          </a:endParaRPr>
        </a:p>
      </dgm:t>
    </dgm:pt>
    <dgm:pt modelId="{D4FC6B35-B115-43AE-8AA7-FF41B93C0068}">
      <dgm:prSet phldrT="[Texto]"/>
      <dgm:spPr>
        <a:solidFill>
          <a:schemeClr val="tx1">
            <a:alpha val="90000"/>
          </a:schemeClr>
        </a:solidFill>
      </dgm:spPr>
      <dgm:t>
        <a:bodyPr/>
        <a:lstStyle/>
        <a:p>
          <a:r>
            <a:rPr lang="es-ES" dirty="0" err="1" smtClean="0">
              <a:solidFill>
                <a:schemeClr val="bg1"/>
              </a:solidFill>
              <a:latin typeface="Bahnschrift Light" panose="020B0502040204020203" pitchFamily="34" charset="0"/>
            </a:rPr>
            <a:t>Sense</a:t>
          </a:r>
          <a:r>
            <a:rPr lang="es-ES" dirty="0" smtClean="0">
              <a:solidFill>
                <a:schemeClr val="bg1"/>
              </a:solidFill>
              <a:latin typeface="Bahnschrift Light" panose="020B0502040204020203" pitchFamily="34" charset="0"/>
            </a:rPr>
            <a:t> of </a:t>
          </a:r>
          <a:r>
            <a:rPr lang="es-ES" dirty="0" err="1" smtClean="0">
              <a:solidFill>
                <a:schemeClr val="bg1"/>
              </a:solidFill>
              <a:latin typeface="Bahnschrift Light" panose="020B0502040204020203" pitchFamily="34" charset="0"/>
            </a:rPr>
            <a:t>belonging</a:t>
          </a:r>
          <a:endParaRPr lang="es-ES" dirty="0">
            <a:solidFill>
              <a:schemeClr val="bg1"/>
            </a:solidFill>
            <a:latin typeface="Bahnschrift Light" panose="020B0502040204020203" pitchFamily="34" charset="0"/>
          </a:endParaRPr>
        </a:p>
      </dgm:t>
    </dgm:pt>
    <dgm:pt modelId="{3AB8DDBF-6798-4569-A342-85AA8F7E4A56}" type="parTrans" cxnId="{D3F4AECA-540F-42BC-A37A-24C19069460A}">
      <dgm:prSet/>
      <dgm:spPr/>
      <dgm:t>
        <a:bodyPr/>
        <a:lstStyle/>
        <a:p>
          <a:endParaRPr lang="es-ES">
            <a:latin typeface="Bahnschrift Light" panose="020B0502040204020203" pitchFamily="34" charset="0"/>
          </a:endParaRPr>
        </a:p>
      </dgm:t>
    </dgm:pt>
    <dgm:pt modelId="{312D6F37-3733-422F-B0AC-4AA48C5952DD}" type="sibTrans" cxnId="{D3F4AECA-540F-42BC-A37A-24C19069460A}">
      <dgm:prSet/>
      <dgm:spPr/>
      <dgm:t>
        <a:bodyPr/>
        <a:lstStyle/>
        <a:p>
          <a:endParaRPr lang="es-ES">
            <a:latin typeface="Bahnschrift Light" panose="020B0502040204020203" pitchFamily="34" charset="0"/>
          </a:endParaRPr>
        </a:p>
      </dgm:t>
    </dgm:pt>
    <dgm:pt modelId="{9ECE489C-31E0-4449-A768-147FBCEDFBC8}">
      <dgm:prSet phldrT="[Texto]"/>
      <dgm:spPr/>
      <dgm:t>
        <a:bodyPr/>
        <a:lstStyle/>
        <a:p>
          <a:r>
            <a:rPr lang="es-ES" dirty="0" smtClean="0">
              <a:latin typeface="Bahnschrift Light" panose="020B0502040204020203" pitchFamily="34" charset="0"/>
            </a:rPr>
            <a:t>AFTER</a:t>
          </a:r>
          <a:endParaRPr lang="es-ES" dirty="0">
            <a:latin typeface="Bahnschrift Light" panose="020B0502040204020203" pitchFamily="34" charset="0"/>
          </a:endParaRPr>
        </a:p>
      </dgm:t>
    </dgm:pt>
    <dgm:pt modelId="{400D5B63-A870-4A6C-A2A3-0A3CE81099E9}" type="parTrans" cxnId="{E92648D6-F766-4B86-97FC-7D5B381F1CFA}">
      <dgm:prSet/>
      <dgm:spPr/>
      <dgm:t>
        <a:bodyPr/>
        <a:lstStyle/>
        <a:p>
          <a:endParaRPr lang="es-ES">
            <a:latin typeface="Bahnschrift Light" panose="020B0502040204020203" pitchFamily="34" charset="0"/>
          </a:endParaRPr>
        </a:p>
      </dgm:t>
    </dgm:pt>
    <dgm:pt modelId="{A53837C5-989F-4FCE-AAEC-8F22C0B386A2}" type="sibTrans" cxnId="{E92648D6-F766-4B86-97FC-7D5B381F1CFA}">
      <dgm:prSet/>
      <dgm:spPr/>
      <dgm:t>
        <a:bodyPr/>
        <a:lstStyle/>
        <a:p>
          <a:endParaRPr lang="es-ES">
            <a:latin typeface="Bahnschrift Light" panose="020B0502040204020203" pitchFamily="34" charset="0"/>
          </a:endParaRPr>
        </a:p>
      </dgm:t>
    </dgm:pt>
    <dgm:pt modelId="{4EAE3C4B-2823-4B62-A963-1B916D6D50F2}">
      <dgm:prSet phldrT="[Texto]"/>
      <dgm:spPr>
        <a:solidFill>
          <a:schemeClr val="tx1">
            <a:alpha val="90000"/>
          </a:schemeClr>
        </a:solidFill>
      </dgm:spPr>
      <dgm:t>
        <a:bodyPr/>
        <a:lstStyle/>
        <a:p>
          <a:r>
            <a:rPr lang="es-ES" dirty="0" err="1" smtClean="0">
              <a:solidFill>
                <a:schemeClr val="bg1"/>
              </a:solidFill>
              <a:latin typeface="Bahnschrift Light" panose="020B0502040204020203" pitchFamily="34" charset="0"/>
            </a:rPr>
            <a:t>Career</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guidance</a:t>
          </a:r>
          <a:endParaRPr lang="es-ES" dirty="0">
            <a:solidFill>
              <a:schemeClr val="bg1"/>
            </a:solidFill>
            <a:latin typeface="Bahnschrift Light" panose="020B0502040204020203" pitchFamily="34" charset="0"/>
          </a:endParaRPr>
        </a:p>
      </dgm:t>
    </dgm:pt>
    <dgm:pt modelId="{EDF6C6BA-B688-417B-9A49-176586998874}" type="parTrans" cxnId="{B60E54E7-8519-48F3-8805-011D6BAE2C5E}">
      <dgm:prSet/>
      <dgm:spPr/>
      <dgm:t>
        <a:bodyPr/>
        <a:lstStyle/>
        <a:p>
          <a:endParaRPr lang="es-ES">
            <a:latin typeface="Bahnschrift Light" panose="020B0502040204020203" pitchFamily="34" charset="0"/>
          </a:endParaRPr>
        </a:p>
      </dgm:t>
    </dgm:pt>
    <dgm:pt modelId="{CFF4B13B-C298-4151-8A01-B67F3A41F96C}" type="sibTrans" cxnId="{B60E54E7-8519-48F3-8805-011D6BAE2C5E}">
      <dgm:prSet/>
      <dgm:spPr/>
      <dgm:t>
        <a:bodyPr/>
        <a:lstStyle/>
        <a:p>
          <a:endParaRPr lang="es-ES">
            <a:latin typeface="Bahnschrift Light" panose="020B0502040204020203" pitchFamily="34" charset="0"/>
          </a:endParaRPr>
        </a:p>
      </dgm:t>
    </dgm:pt>
    <dgm:pt modelId="{1B4D3D2D-68E3-4BC5-B645-310E035AF6A0}">
      <dgm:prSet phldrT="[Texto]"/>
      <dgm:spPr>
        <a:solidFill>
          <a:schemeClr val="tx1">
            <a:alpha val="90000"/>
          </a:schemeClr>
        </a:solidFill>
      </dgm:spPr>
      <dgm:t>
        <a:bodyPr/>
        <a:lstStyle/>
        <a:p>
          <a:r>
            <a:rPr lang="es-ES" dirty="0" err="1" smtClean="0">
              <a:solidFill>
                <a:schemeClr val="bg1"/>
              </a:solidFill>
              <a:latin typeface="Bahnschrift Light" panose="020B0502040204020203" pitchFamily="34" charset="0"/>
            </a:rPr>
            <a:t>Competence</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development</a:t>
          </a:r>
          <a:endParaRPr lang="es-ES" dirty="0">
            <a:solidFill>
              <a:schemeClr val="bg1"/>
            </a:solidFill>
            <a:latin typeface="Bahnschrift Light" panose="020B0502040204020203" pitchFamily="34" charset="0"/>
          </a:endParaRPr>
        </a:p>
      </dgm:t>
    </dgm:pt>
    <dgm:pt modelId="{A9C93AD3-165F-4111-877E-369639D5C0A6}" type="parTrans" cxnId="{1CD122C3-B6D2-4A93-965E-BB1830027194}">
      <dgm:prSet/>
      <dgm:spPr/>
      <dgm:t>
        <a:bodyPr/>
        <a:lstStyle/>
        <a:p>
          <a:endParaRPr lang="es-ES"/>
        </a:p>
      </dgm:t>
    </dgm:pt>
    <dgm:pt modelId="{5A01AD14-2D2B-4981-AC4F-77E21CABC443}" type="sibTrans" cxnId="{1CD122C3-B6D2-4A93-965E-BB1830027194}">
      <dgm:prSet/>
      <dgm:spPr/>
      <dgm:t>
        <a:bodyPr/>
        <a:lstStyle/>
        <a:p>
          <a:endParaRPr lang="es-ES"/>
        </a:p>
      </dgm:t>
    </dgm:pt>
    <dgm:pt modelId="{F4DA8DDC-A106-41AA-A75F-B177B56A80BE}">
      <dgm:prSet phldrT="[Texto]"/>
      <dgm:spPr>
        <a:solidFill>
          <a:schemeClr val="tx1">
            <a:alpha val="90000"/>
          </a:schemeClr>
        </a:solidFill>
      </dgm:spPr>
      <dgm:t>
        <a:bodyPr/>
        <a:lstStyle/>
        <a:p>
          <a:endParaRPr lang="es-ES" dirty="0">
            <a:latin typeface="Bahnschrift Light" panose="020B0502040204020203" pitchFamily="34" charset="0"/>
          </a:endParaRPr>
        </a:p>
      </dgm:t>
    </dgm:pt>
    <dgm:pt modelId="{6C27B769-CE41-406A-B606-67A8DDC3E08A}" type="parTrans" cxnId="{4027E7F7-B58D-4446-8B2B-AF7DFC959200}">
      <dgm:prSet/>
      <dgm:spPr/>
      <dgm:t>
        <a:bodyPr/>
        <a:lstStyle/>
        <a:p>
          <a:endParaRPr lang="es-ES"/>
        </a:p>
      </dgm:t>
    </dgm:pt>
    <dgm:pt modelId="{E2A559A2-0738-4073-8F99-3CB92C28755D}" type="sibTrans" cxnId="{4027E7F7-B58D-4446-8B2B-AF7DFC959200}">
      <dgm:prSet/>
      <dgm:spPr/>
      <dgm:t>
        <a:bodyPr/>
        <a:lstStyle/>
        <a:p>
          <a:endParaRPr lang="es-ES"/>
        </a:p>
      </dgm:t>
    </dgm:pt>
    <dgm:pt modelId="{0D3B7309-FCE4-4379-89D5-DA12B71E6FE3}">
      <dgm:prSet phldrT="[Texto]"/>
      <dgm:spPr>
        <a:solidFill>
          <a:schemeClr val="tx1">
            <a:alpha val="90000"/>
          </a:schemeClr>
        </a:solidFill>
      </dgm:spPr>
      <dgm:t>
        <a:bodyPr/>
        <a:lstStyle/>
        <a:p>
          <a:r>
            <a:rPr lang="es-ES" dirty="0" err="1" smtClean="0">
              <a:solidFill>
                <a:schemeClr val="bg1"/>
              </a:solidFill>
              <a:latin typeface="Bahnschrift Light" panose="020B0502040204020203" pitchFamily="34" charset="0"/>
            </a:rPr>
            <a:t>Industry</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experience</a:t>
          </a:r>
          <a:endParaRPr lang="es-ES" dirty="0">
            <a:solidFill>
              <a:schemeClr val="bg1"/>
            </a:solidFill>
            <a:latin typeface="Bahnschrift Light" panose="020B0502040204020203" pitchFamily="34" charset="0"/>
          </a:endParaRPr>
        </a:p>
      </dgm:t>
    </dgm:pt>
    <dgm:pt modelId="{0A9E957F-3027-4AF8-8920-BC65006D2C21}" type="parTrans" cxnId="{AF7C8C36-3BA7-4901-A6CE-18FA4338D193}">
      <dgm:prSet/>
      <dgm:spPr/>
      <dgm:t>
        <a:bodyPr/>
        <a:lstStyle/>
        <a:p>
          <a:endParaRPr lang="es-ES"/>
        </a:p>
      </dgm:t>
    </dgm:pt>
    <dgm:pt modelId="{01309396-9340-40B1-BBD9-3D5E01C924DE}" type="sibTrans" cxnId="{AF7C8C36-3BA7-4901-A6CE-18FA4338D193}">
      <dgm:prSet/>
      <dgm:spPr/>
      <dgm:t>
        <a:bodyPr/>
        <a:lstStyle/>
        <a:p>
          <a:endParaRPr lang="es-ES"/>
        </a:p>
      </dgm:t>
    </dgm:pt>
    <dgm:pt modelId="{429EDAC4-58F6-4752-A85C-F6273112F892}">
      <dgm:prSet phldrT="[Texto]"/>
      <dgm:spPr>
        <a:solidFill>
          <a:schemeClr val="tx1">
            <a:alpha val="90000"/>
          </a:schemeClr>
        </a:solidFill>
      </dgm:spPr>
      <dgm:t>
        <a:bodyPr/>
        <a:lstStyle/>
        <a:p>
          <a:r>
            <a:rPr lang="es-ES" dirty="0" err="1" smtClean="0">
              <a:solidFill>
                <a:schemeClr val="bg1"/>
              </a:solidFill>
              <a:latin typeface="Bahnschrift Light" panose="020B0502040204020203" pitchFamily="34" charset="0"/>
            </a:rPr>
            <a:t>Start</a:t>
          </a:r>
          <a:r>
            <a:rPr lang="es-ES" dirty="0" smtClean="0">
              <a:solidFill>
                <a:schemeClr val="bg1"/>
              </a:solidFill>
              <a:latin typeface="Bahnschrift Light" panose="020B0502040204020203" pitchFamily="34" charset="0"/>
            </a:rPr>
            <a:t>-up </a:t>
          </a:r>
          <a:r>
            <a:rPr lang="es-ES" dirty="0" err="1" smtClean="0">
              <a:solidFill>
                <a:schemeClr val="bg1"/>
              </a:solidFill>
              <a:latin typeface="Bahnschrift Light" panose="020B0502040204020203" pitchFamily="34" charset="0"/>
            </a:rPr>
            <a:t>support</a:t>
          </a:r>
          <a:endParaRPr lang="es-ES" dirty="0">
            <a:solidFill>
              <a:schemeClr val="bg1"/>
            </a:solidFill>
            <a:latin typeface="Bahnschrift Light" panose="020B0502040204020203" pitchFamily="34" charset="0"/>
          </a:endParaRPr>
        </a:p>
      </dgm:t>
    </dgm:pt>
    <dgm:pt modelId="{4E626FCC-872D-44E6-B347-5F3887004C96}" type="parTrans" cxnId="{337ED6E3-EAA9-48FF-9A8B-A3414DE975C3}">
      <dgm:prSet/>
      <dgm:spPr/>
      <dgm:t>
        <a:bodyPr/>
        <a:lstStyle/>
        <a:p>
          <a:endParaRPr lang="es-ES"/>
        </a:p>
      </dgm:t>
    </dgm:pt>
    <dgm:pt modelId="{83C0592C-2E63-4467-837B-0E6DE418959E}" type="sibTrans" cxnId="{337ED6E3-EAA9-48FF-9A8B-A3414DE975C3}">
      <dgm:prSet/>
      <dgm:spPr/>
      <dgm:t>
        <a:bodyPr/>
        <a:lstStyle/>
        <a:p>
          <a:endParaRPr lang="es-ES"/>
        </a:p>
      </dgm:t>
    </dgm:pt>
    <dgm:pt modelId="{171CAF08-1E79-4342-8675-2D4DD948DC84}">
      <dgm:prSet phldrT="[Texto]"/>
      <dgm:spPr>
        <a:solidFill>
          <a:schemeClr val="tx1">
            <a:alpha val="90000"/>
          </a:schemeClr>
        </a:solidFill>
      </dgm:spPr>
      <dgm:t>
        <a:bodyPr/>
        <a:lstStyle/>
        <a:p>
          <a:r>
            <a:rPr lang="es-ES" dirty="0" err="1" smtClean="0">
              <a:solidFill>
                <a:schemeClr val="bg1"/>
              </a:solidFill>
              <a:latin typeface="Bahnschrift Light" panose="020B0502040204020203" pitchFamily="34" charset="0"/>
            </a:rPr>
            <a:t>Networking</a:t>
          </a:r>
          <a:endParaRPr lang="es-ES" dirty="0">
            <a:solidFill>
              <a:schemeClr val="bg1"/>
            </a:solidFill>
            <a:latin typeface="Bahnschrift Light" panose="020B0502040204020203" pitchFamily="34" charset="0"/>
          </a:endParaRPr>
        </a:p>
      </dgm:t>
    </dgm:pt>
    <dgm:pt modelId="{03241C3B-A215-48DF-A8F1-3E2A644A2D73}" type="parTrans" cxnId="{40F2772A-1D8F-4E3F-9079-3C3B06D90522}">
      <dgm:prSet/>
      <dgm:spPr/>
      <dgm:t>
        <a:bodyPr/>
        <a:lstStyle/>
        <a:p>
          <a:endParaRPr lang="es-ES"/>
        </a:p>
      </dgm:t>
    </dgm:pt>
    <dgm:pt modelId="{9DC11E1E-9EA9-4DD7-BCBC-98F2585CC76D}" type="sibTrans" cxnId="{40F2772A-1D8F-4E3F-9079-3C3B06D90522}">
      <dgm:prSet/>
      <dgm:spPr/>
      <dgm:t>
        <a:bodyPr/>
        <a:lstStyle/>
        <a:p>
          <a:endParaRPr lang="es-ES"/>
        </a:p>
      </dgm:t>
    </dgm:pt>
    <dgm:pt modelId="{A491E1C3-0457-4B3E-AD56-3AB0FE3A3F89}" type="pres">
      <dgm:prSet presAssocID="{3C499D99-A29B-4D1E-BCC7-A5E7CD8D8130}" presName="linearFlow" presStyleCnt="0">
        <dgm:presLayoutVars>
          <dgm:dir/>
          <dgm:animLvl val="lvl"/>
          <dgm:resizeHandles val="exact"/>
        </dgm:presLayoutVars>
      </dgm:prSet>
      <dgm:spPr/>
    </dgm:pt>
    <dgm:pt modelId="{48C8411D-9223-45EA-A293-46703D7FF8BE}" type="pres">
      <dgm:prSet presAssocID="{E90C2B02-E274-4993-A107-274EDFD623D9}" presName="composite" presStyleCnt="0"/>
      <dgm:spPr/>
    </dgm:pt>
    <dgm:pt modelId="{8F16F980-97AE-4BDB-A798-79E5C980B43C}" type="pres">
      <dgm:prSet presAssocID="{E90C2B02-E274-4993-A107-274EDFD623D9}" presName="parTx" presStyleLbl="node1" presStyleIdx="0" presStyleCnt="3">
        <dgm:presLayoutVars>
          <dgm:chMax val="0"/>
          <dgm:chPref val="0"/>
          <dgm:bulletEnabled val="1"/>
        </dgm:presLayoutVars>
      </dgm:prSet>
      <dgm:spPr/>
    </dgm:pt>
    <dgm:pt modelId="{AC2686C1-DC5A-4CFF-8C69-9B8F70B297EE}" type="pres">
      <dgm:prSet presAssocID="{E90C2B02-E274-4993-A107-274EDFD623D9}" presName="parSh" presStyleLbl="node1" presStyleIdx="0" presStyleCnt="3"/>
      <dgm:spPr/>
    </dgm:pt>
    <dgm:pt modelId="{5CCEA964-1852-4BCA-BD43-9F7069CA3548}" type="pres">
      <dgm:prSet presAssocID="{E90C2B02-E274-4993-A107-274EDFD623D9}" presName="desTx" presStyleLbl="fgAcc1" presStyleIdx="0" presStyleCnt="3">
        <dgm:presLayoutVars>
          <dgm:bulletEnabled val="1"/>
        </dgm:presLayoutVars>
      </dgm:prSet>
      <dgm:spPr/>
      <dgm:t>
        <a:bodyPr/>
        <a:lstStyle/>
        <a:p>
          <a:endParaRPr lang="es-ES"/>
        </a:p>
      </dgm:t>
    </dgm:pt>
    <dgm:pt modelId="{F8749C3C-F54F-4B2D-9E99-FAC3933FF8E5}" type="pres">
      <dgm:prSet presAssocID="{8308BE2F-8C34-43E1-BDE4-60A57F6D2CA2}" presName="sibTrans" presStyleLbl="sibTrans2D1" presStyleIdx="0" presStyleCnt="2"/>
      <dgm:spPr/>
    </dgm:pt>
    <dgm:pt modelId="{C42FF134-C8B4-479B-9E72-1E42446BE7F5}" type="pres">
      <dgm:prSet presAssocID="{8308BE2F-8C34-43E1-BDE4-60A57F6D2CA2}" presName="connTx" presStyleLbl="sibTrans2D1" presStyleIdx="0" presStyleCnt="2"/>
      <dgm:spPr/>
    </dgm:pt>
    <dgm:pt modelId="{A5BB72A0-D2AB-4D4F-AC15-1D0DDF58BCD9}" type="pres">
      <dgm:prSet presAssocID="{70A4B4A7-F8C6-42DE-A57E-BB0687356F6D}" presName="composite" presStyleCnt="0"/>
      <dgm:spPr/>
    </dgm:pt>
    <dgm:pt modelId="{29DCF837-C4AC-4A40-B0F4-B8C0BD145032}" type="pres">
      <dgm:prSet presAssocID="{70A4B4A7-F8C6-42DE-A57E-BB0687356F6D}" presName="parTx" presStyleLbl="node1" presStyleIdx="0" presStyleCnt="3">
        <dgm:presLayoutVars>
          <dgm:chMax val="0"/>
          <dgm:chPref val="0"/>
          <dgm:bulletEnabled val="1"/>
        </dgm:presLayoutVars>
      </dgm:prSet>
      <dgm:spPr/>
    </dgm:pt>
    <dgm:pt modelId="{B46EBAB2-4A06-4C49-82EC-A87BF85938E2}" type="pres">
      <dgm:prSet presAssocID="{70A4B4A7-F8C6-42DE-A57E-BB0687356F6D}" presName="parSh" presStyleLbl="node1" presStyleIdx="1" presStyleCnt="3"/>
      <dgm:spPr/>
    </dgm:pt>
    <dgm:pt modelId="{990B2DFA-4902-4EB5-ACCE-B7D3BF75685C}" type="pres">
      <dgm:prSet presAssocID="{70A4B4A7-F8C6-42DE-A57E-BB0687356F6D}" presName="desTx" presStyleLbl="fgAcc1" presStyleIdx="1" presStyleCnt="3">
        <dgm:presLayoutVars>
          <dgm:bulletEnabled val="1"/>
        </dgm:presLayoutVars>
      </dgm:prSet>
      <dgm:spPr/>
      <dgm:t>
        <a:bodyPr/>
        <a:lstStyle/>
        <a:p>
          <a:endParaRPr lang="es-ES"/>
        </a:p>
      </dgm:t>
    </dgm:pt>
    <dgm:pt modelId="{2F654B12-882E-4282-B210-1216DF9D7D78}" type="pres">
      <dgm:prSet presAssocID="{51622388-8878-4FD8-B74D-7EE94A8A78CD}" presName="sibTrans" presStyleLbl="sibTrans2D1" presStyleIdx="1" presStyleCnt="2"/>
      <dgm:spPr/>
    </dgm:pt>
    <dgm:pt modelId="{C8D758A3-F192-40D5-BDF7-7BD685B50A2F}" type="pres">
      <dgm:prSet presAssocID="{51622388-8878-4FD8-B74D-7EE94A8A78CD}" presName="connTx" presStyleLbl="sibTrans2D1" presStyleIdx="1" presStyleCnt="2"/>
      <dgm:spPr/>
    </dgm:pt>
    <dgm:pt modelId="{A806C8D8-B0DD-476B-8B61-385B30AABF1F}" type="pres">
      <dgm:prSet presAssocID="{9ECE489C-31E0-4449-A768-147FBCEDFBC8}" presName="composite" presStyleCnt="0"/>
      <dgm:spPr/>
    </dgm:pt>
    <dgm:pt modelId="{9B0A88AC-1106-4150-AC9C-6F483C6F8924}" type="pres">
      <dgm:prSet presAssocID="{9ECE489C-31E0-4449-A768-147FBCEDFBC8}" presName="parTx" presStyleLbl="node1" presStyleIdx="1" presStyleCnt="3">
        <dgm:presLayoutVars>
          <dgm:chMax val="0"/>
          <dgm:chPref val="0"/>
          <dgm:bulletEnabled val="1"/>
        </dgm:presLayoutVars>
      </dgm:prSet>
      <dgm:spPr/>
    </dgm:pt>
    <dgm:pt modelId="{7B1B6D70-DE39-42D2-869B-AF79E5AF3515}" type="pres">
      <dgm:prSet presAssocID="{9ECE489C-31E0-4449-A768-147FBCEDFBC8}" presName="parSh" presStyleLbl="node1" presStyleIdx="2" presStyleCnt="3"/>
      <dgm:spPr/>
    </dgm:pt>
    <dgm:pt modelId="{D213CA7B-4DA3-40B0-8F68-BB6CDF647BDE}" type="pres">
      <dgm:prSet presAssocID="{9ECE489C-31E0-4449-A768-147FBCEDFBC8}" presName="desTx" presStyleLbl="fgAcc1" presStyleIdx="2" presStyleCnt="3">
        <dgm:presLayoutVars>
          <dgm:bulletEnabled val="1"/>
        </dgm:presLayoutVars>
      </dgm:prSet>
      <dgm:spPr/>
      <dgm:t>
        <a:bodyPr/>
        <a:lstStyle/>
        <a:p>
          <a:endParaRPr lang="es-ES"/>
        </a:p>
      </dgm:t>
    </dgm:pt>
  </dgm:ptLst>
  <dgm:cxnLst>
    <dgm:cxn modelId="{FA408716-6285-4F7E-AB02-CD6F54EBF85E}" srcId="{E90C2B02-E274-4993-A107-274EDFD623D9}" destId="{C461412E-6B39-4830-BBC6-6A8FB6155189}" srcOrd="0" destOrd="0" parTransId="{32AC1E7B-69AB-4B0C-BA79-0840C9619587}" sibTransId="{DA2F08A0-4000-4054-B172-768E6194A692}"/>
    <dgm:cxn modelId="{8ED5BC0C-1AD3-4593-BA96-6CCAA32648F8}" type="presOf" srcId="{D4FC6B35-B115-43AE-8AA7-FF41B93C0068}" destId="{990B2DFA-4902-4EB5-ACCE-B7D3BF75685C}" srcOrd="0" destOrd="0" presId="urn:microsoft.com/office/officeart/2005/8/layout/process3"/>
    <dgm:cxn modelId="{1CD122C3-B6D2-4A93-965E-BB1830027194}" srcId="{70A4B4A7-F8C6-42DE-A57E-BB0687356F6D}" destId="{1B4D3D2D-68E3-4BC5-B645-310E035AF6A0}" srcOrd="1" destOrd="0" parTransId="{A9C93AD3-165F-4111-877E-369639D5C0A6}" sibTransId="{5A01AD14-2D2B-4981-AC4F-77E21CABC443}"/>
    <dgm:cxn modelId="{2F2C7428-740A-476C-91B0-0231F1B54479}" type="presOf" srcId="{70A4B4A7-F8C6-42DE-A57E-BB0687356F6D}" destId="{B46EBAB2-4A06-4C49-82EC-A87BF85938E2}" srcOrd="1" destOrd="0" presId="urn:microsoft.com/office/officeart/2005/8/layout/process3"/>
    <dgm:cxn modelId="{CA11E226-4F7F-48C9-A9C4-B30DDBCBA13A}" type="presOf" srcId="{429EDAC4-58F6-4752-A85C-F6273112F892}" destId="{D213CA7B-4DA3-40B0-8F68-BB6CDF647BDE}" srcOrd="0" destOrd="1" presId="urn:microsoft.com/office/officeart/2005/8/layout/process3"/>
    <dgm:cxn modelId="{EB681FD7-A9F9-4143-9A8E-37EF686FE79F}" type="presOf" srcId="{C461412E-6B39-4830-BBC6-6A8FB6155189}" destId="{5CCEA964-1852-4BCA-BD43-9F7069CA3548}" srcOrd="0" destOrd="0" presId="urn:microsoft.com/office/officeart/2005/8/layout/process3"/>
    <dgm:cxn modelId="{40F2772A-1D8F-4E3F-9079-3C3B06D90522}" srcId="{9ECE489C-31E0-4449-A768-147FBCEDFBC8}" destId="{171CAF08-1E79-4342-8675-2D4DD948DC84}" srcOrd="2" destOrd="0" parTransId="{03241C3B-A215-48DF-A8F1-3E2A644A2D73}" sibTransId="{9DC11E1E-9EA9-4DD7-BCBC-98F2585CC76D}"/>
    <dgm:cxn modelId="{CD3D0A06-F170-4CC2-AD1C-31581ECB1709}" type="presOf" srcId="{70A4B4A7-F8C6-42DE-A57E-BB0687356F6D}" destId="{29DCF837-C4AC-4A40-B0F4-B8C0BD145032}" srcOrd="0" destOrd="0" presId="urn:microsoft.com/office/officeart/2005/8/layout/process3"/>
    <dgm:cxn modelId="{EA90F7F0-E89D-4E4D-BB93-861878217591}" srcId="{3C499D99-A29B-4D1E-BCC7-A5E7CD8D8130}" destId="{E90C2B02-E274-4993-A107-274EDFD623D9}" srcOrd="0" destOrd="0" parTransId="{87A42F2E-9E16-4B5B-BE93-9ADDA16B3621}" sibTransId="{8308BE2F-8C34-43E1-BDE4-60A57F6D2CA2}"/>
    <dgm:cxn modelId="{A9A6066C-E130-4F3C-BB47-86DAC384C524}" type="presOf" srcId="{171CAF08-1E79-4342-8675-2D4DD948DC84}" destId="{D213CA7B-4DA3-40B0-8F68-BB6CDF647BDE}" srcOrd="0" destOrd="2" presId="urn:microsoft.com/office/officeart/2005/8/layout/process3"/>
    <dgm:cxn modelId="{51F258FE-931D-4F49-A8E9-FB828A10EF82}" type="presOf" srcId="{51622388-8878-4FD8-B74D-7EE94A8A78CD}" destId="{2F654B12-882E-4282-B210-1216DF9D7D78}" srcOrd="0" destOrd="0" presId="urn:microsoft.com/office/officeart/2005/8/layout/process3"/>
    <dgm:cxn modelId="{511662CB-F87D-4DD5-A58E-8B6B0C19B575}" type="presOf" srcId="{8308BE2F-8C34-43E1-BDE4-60A57F6D2CA2}" destId="{C42FF134-C8B4-479B-9E72-1E42446BE7F5}" srcOrd="1" destOrd="0" presId="urn:microsoft.com/office/officeart/2005/8/layout/process3"/>
    <dgm:cxn modelId="{4027E7F7-B58D-4446-8B2B-AF7DFC959200}" srcId="{70A4B4A7-F8C6-42DE-A57E-BB0687356F6D}" destId="{F4DA8DDC-A106-41AA-A75F-B177B56A80BE}" srcOrd="3" destOrd="0" parTransId="{6C27B769-CE41-406A-B606-67A8DDC3E08A}" sibTransId="{E2A559A2-0738-4073-8F99-3CB92C28755D}"/>
    <dgm:cxn modelId="{B60E54E7-8519-48F3-8805-011D6BAE2C5E}" srcId="{9ECE489C-31E0-4449-A768-147FBCEDFBC8}" destId="{4EAE3C4B-2823-4B62-A963-1B916D6D50F2}" srcOrd="0" destOrd="0" parTransId="{EDF6C6BA-B688-417B-9A49-176586998874}" sibTransId="{CFF4B13B-C298-4151-8A01-B67F3A41F96C}"/>
    <dgm:cxn modelId="{0D17CEDA-6782-4DDB-BF30-143402253A23}" srcId="{3C499D99-A29B-4D1E-BCC7-A5E7CD8D8130}" destId="{70A4B4A7-F8C6-42DE-A57E-BB0687356F6D}" srcOrd="1" destOrd="0" parTransId="{022E9EA2-95DE-4C4C-8259-1FC6EF0F251F}" sibTransId="{51622388-8878-4FD8-B74D-7EE94A8A78CD}"/>
    <dgm:cxn modelId="{7D0E92AC-0CF7-4245-BDD3-16C1099CD018}" type="presOf" srcId="{E90C2B02-E274-4993-A107-274EDFD623D9}" destId="{AC2686C1-DC5A-4CFF-8C69-9B8F70B297EE}" srcOrd="1" destOrd="0" presId="urn:microsoft.com/office/officeart/2005/8/layout/process3"/>
    <dgm:cxn modelId="{9E47FDE7-EA1A-4BD6-A674-931943375E3D}" type="presOf" srcId="{E90C2B02-E274-4993-A107-274EDFD623D9}" destId="{8F16F980-97AE-4BDB-A798-79E5C980B43C}" srcOrd="0" destOrd="0" presId="urn:microsoft.com/office/officeart/2005/8/layout/process3"/>
    <dgm:cxn modelId="{E92648D6-F766-4B86-97FC-7D5B381F1CFA}" srcId="{3C499D99-A29B-4D1E-BCC7-A5E7CD8D8130}" destId="{9ECE489C-31E0-4449-A768-147FBCEDFBC8}" srcOrd="2" destOrd="0" parTransId="{400D5B63-A870-4A6C-A2A3-0A3CE81099E9}" sibTransId="{A53837C5-989F-4FCE-AAEC-8F22C0B386A2}"/>
    <dgm:cxn modelId="{616C20F8-E818-47C1-BFC7-BA5E5D1E0AF7}" type="presOf" srcId="{4EAE3C4B-2823-4B62-A963-1B916D6D50F2}" destId="{D213CA7B-4DA3-40B0-8F68-BB6CDF647BDE}" srcOrd="0" destOrd="0" presId="urn:microsoft.com/office/officeart/2005/8/layout/process3"/>
    <dgm:cxn modelId="{AF7C8C36-3BA7-4901-A6CE-18FA4338D193}" srcId="{70A4B4A7-F8C6-42DE-A57E-BB0687356F6D}" destId="{0D3B7309-FCE4-4379-89D5-DA12B71E6FE3}" srcOrd="2" destOrd="0" parTransId="{0A9E957F-3027-4AF8-8920-BC65006D2C21}" sibTransId="{01309396-9340-40B1-BBD9-3D5E01C924DE}"/>
    <dgm:cxn modelId="{337ED6E3-EAA9-48FF-9A8B-A3414DE975C3}" srcId="{9ECE489C-31E0-4449-A768-147FBCEDFBC8}" destId="{429EDAC4-58F6-4752-A85C-F6273112F892}" srcOrd="1" destOrd="0" parTransId="{4E626FCC-872D-44E6-B347-5F3887004C96}" sibTransId="{83C0592C-2E63-4467-837B-0E6DE418959E}"/>
    <dgm:cxn modelId="{424480B2-F8AE-4D1C-9823-FF10A4511EC7}" type="presOf" srcId="{3C499D99-A29B-4D1E-BCC7-A5E7CD8D8130}" destId="{A491E1C3-0457-4B3E-AD56-3AB0FE3A3F89}" srcOrd="0" destOrd="0" presId="urn:microsoft.com/office/officeart/2005/8/layout/process3"/>
    <dgm:cxn modelId="{305B55A4-9674-4E00-AB6F-7621469E1D33}" type="presOf" srcId="{1B4D3D2D-68E3-4BC5-B645-310E035AF6A0}" destId="{990B2DFA-4902-4EB5-ACCE-B7D3BF75685C}" srcOrd="0" destOrd="1" presId="urn:microsoft.com/office/officeart/2005/8/layout/process3"/>
    <dgm:cxn modelId="{8FF8C982-2711-4CD2-A3C8-E0F07945747D}" type="presOf" srcId="{9ECE489C-31E0-4449-A768-147FBCEDFBC8}" destId="{9B0A88AC-1106-4150-AC9C-6F483C6F8924}" srcOrd="0" destOrd="0" presId="urn:microsoft.com/office/officeart/2005/8/layout/process3"/>
    <dgm:cxn modelId="{30A2CF1F-A665-48A4-9E20-2911905A3783}" type="presOf" srcId="{8308BE2F-8C34-43E1-BDE4-60A57F6D2CA2}" destId="{F8749C3C-F54F-4B2D-9E99-FAC3933FF8E5}" srcOrd="0" destOrd="0" presId="urn:microsoft.com/office/officeart/2005/8/layout/process3"/>
    <dgm:cxn modelId="{EFC3CA4C-C86E-473F-A591-B85F83CCB119}" type="presOf" srcId="{F4DA8DDC-A106-41AA-A75F-B177B56A80BE}" destId="{990B2DFA-4902-4EB5-ACCE-B7D3BF75685C}" srcOrd="0" destOrd="3" presId="urn:microsoft.com/office/officeart/2005/8/layout/process3"/>
    <dgm:cxn modelId="{D3F4AECA-540F-42BC-A37A-24C19069460A}" srcId="{70A4B4A7-F8C6-42DE-A57E-BB0687356F6D}" destId="{D4FC6B35-B115-43AE-8AA7-FF41B93C0068}" srcOrd="0" destOrd="0" parTransId="{3AB8DDBF-6798-4569-A342-85AA8F7E4A56}" sibTransId="{312D6F37-3733-422F-B0AC-4AA48C5952DD}"/>
    <dgm:cxn modelId="{69D72105-A10B-419F-9343-49FB652D90F9}" type="presOf" srcId="{9ECE489C-31E0-4449-A768-147FBCEDFBC8}" destId="{7B1B6D70-DE39-42D2-869B-AF79E5AF3515}" srcOrd="1" destOrd="0" presId="urn:microsoft.com/office/officeart/2005/8/layout/process3"/>
    <dgm:cxn modelId="{8543F314-0276-4150-A852-8D0976702A33}" type="presOf" srcId="{0D3B7309-FCE4-4379-89D5-DA12B71E6FE3}" destId="{990B2DFA-4902-4EB5-ACCE-B7D3BF75685C}" srcOrd="0" destOrd="2" presId="urn:microsoft.com/office/officeart/2005/8/layout/process3"/>
    <dgm:cxn modelId="{E7224B1E-67E2-482E-AF92-08C02175ECD0}" type="presOf" srcId="{51622388-8878-4FD8-B74D-7EE94A8A78CD}" destId="{C8D758A3-F192-40D5-BDF7-7BD685B50A2F}" srcOrd="1" destOrd="0" presId="urn:microsoft.com/office/officeart/2005/8/layout/process3"/>
    <dgm:cxn modelId="{B59A759C-0CA2-4D69-8274-693FDFAA84FA}" type="presParOf" srcId="{A491E1C3-0457-4B3E-AD56-3AB0FE3A3F89}" destId="{48C8411D-9223-45EA-A293-46703D7FF8BE}" srcOrd="0" destOrd="0" presId="urn:microsoft.com/office/officeart/2005/8/layout/process3"/>
    <dgm:cxn modelId="{3580206E-82FE-4FA7-90E4-F50B2638BF6A}" type="presParOf" srcId="{48C8411D-9223-45EA-A293-46703D7FF8BE}" destId="{8F16F980-97AE-4BDB-A798-79E5C980B43C}" srcOrd="0" destOrd="0" presId="urn:microsoft.com/office/officeart/2005/8/layout/process3"/>
    <dgm:cxn modelId="{7CD2B541-208D-462C-A2E5-61E6514EC727}" type="presParOf" srcId="{48C8411D-9223-45EA-A293-46703D7FF8BE}" destId="{AC2686C1-DC5A-4CFF-8C69-9B8F70B297EE}" srcOrd="1" destOrd="0" presId="urn:microsoft.com/office/officeart/2005/8/layout/process3"/>
    <dgm:cxn modelId="{AABFFC3D-F144-4B34-8191-472C085A124F}" type="presParOf" srcId="{48C8411D-9223-45EA-A293-46703D7FF8BE}" destId="{5CCEA964-1852-4BCA-BD43-9F7069CA3548}" srcOrd="2" destOrd="0" presId="urn:microsoft.com/office/officeart/2005/8/layout/process3"/>
    <dgm:cxn modelId="{F0104EDF-FE72-4D46-BA24-536F685EEF87}" type="presParOf" srcId="{A491E1C3-0457-4B3E-AD56-3AB0FE3A3F89}" destId="{F8749C3C-F54F-4B2D-9E99-FAC3933FF8E5}" srcOrd="1" destOrd="0" presId="urn:microsoft.com/office/officeart/2005/8/layout/process3"/>
    <dgm:cxn modelId="{15632FFD-7F81-4478-8285-0C3B5CD9B3CB}" type="presParOf" srcId="{F8749C3C-F54F-4B2D-9E99-FAC3933FF8E5}" destId="{C42FF134-C8B4-479B-9E72-1E42446BE7F5}" srcOrd="0" destOrd="0" presId="urn:microsoft.com/office/officeart/2005/8/layout/process3"/>
    <dgm:cxn modelId="{DEA306B1-093B-45FA-ABCF-22FA27A2004F}" type="presParOf" srcId="{A491E1C3-0457-4B3E-AD56-3AB0FE3A3F89}" destId="{A5BB72A0-D2AB-4D4F-AC15-1D0DDF58BCD9}" srcOrd="2" destOrd="0" presId="urn:microsoft.com/office/officeart/2005/8/layout/process3"/>
    <dgm:cxn modelId="{0B260523-C6AE-4550-82B5-C02350B6D926}" type="presParOf" srcId="{A5BB72A0-D2AB-4D4F-AC15-1D0DDF58BCD9}" destId="{29DCF837-C4AC-4A40-B0F4-B8C0BD145032}" srcOrd="0" destOrd="0" presId="urn:microsoft.com/office/officeart/2005/8/layout/process3"/>
    <dgm:cxn modelId="{C883B1EE-B645-4612-B634-244078DA6485}" type="presParOf" srcId="{A5BB72A0-D2AB-4D4F-AC15-1D0DDF58BCD9}" destId="{B46EBAB2-4A06-4C49-82EC-A87BF85938E2}" srcOrd="1" destOrd="0" presId="urn:microsoft.com/office/officeart/2005/8/layout/process3"/>
    <dgm:cxn modelId="{B5DF9420-EC99-45CF-A9D3-89970806D413}" type="presParOf" srcId="{A5BB72A0-D2AB-4D4F-AC15-1D0DDF58BCD9}" destId="{990B2DFA-4902-4EB5-ACCE-B7D3BF75685C}" srcOrd="2" destOrd="0" presId="urn:microsoft.com/office/officeart/2005/8/layout/process3"/>
    <dgm:cxn modelId="{D7AF7698-CCD2-4F85-A570-E207D188C830}" type="presParOf" srcId="{A491E1C3-0457-4B3E-AD56-3AB0FE3A3F89}" destId="{2F654B12-882E-4282-B210-1216DF9D7D78}" srcOrd="3" destOrd="0" presId="urn:microsoft.com/office/officeart/2005/8/layout/process3"/>
    <dgm:cxn modelId="{73A4DFB9-B5B6-4D7C-B3DA-50DD3C58741E}" type="presParOf" srcId="{2F654B12-882E-4282-B210-1216DF9D7D78}" destId="{C8D758A3-F192-40D5-BDF7-7BD685B50A2F}" srcOrd="0" destOrd="0" presId="urn:microsoft.com/office/officeart/2005/8/layout/process3"/>
    <dgm:cxn modelId="{09ED5B02-2025-4641-8BCF-590E478A092F}" type="presParOf" srcId="{A491E1C3-0457-4B3E-AD56-3AB0FE3A3F89}" destId="{A806C8D8-B0DD-476B-8B61-385B30AABF1F}" srcOrd="4" destOrd="0" presId="urn:microsoft.com/office/officeart/2005/8/layout/process3"/>
    <dgm:cxn modelId="{5E7B1149-892B-436C-9A64-74FC734E0177}" type="presParOf" srcId="{A806C8D8-B0DD-476B-8B61-385B30AABF1F}" destId="{9B0A88AC-1106-4150-AC9C-6F483C6F8924}" srcOrd="0" destOrd="0" presId="urn:microsoft.com/office/officeart/2005/8/layout/process3"/>
    <dgm:cxn modelId="{FC837E9B-94AB-41D7-831B-ACEC5FC06CB7}" type="presParOf" srcId="{A806C8D8-B0DD-476B-8B61-385B30AABF1F}" destId="{7B1B6D70-DE39-42D2-869B-AF79E5AF3515}" srcOrd="1" destOrd="0" presId="urn:microsoft.com/office/officeart/2005/8/layout/process3"/>
    <dgm:cxn modelId="{DF85FE6A-9792-4562-9CB7-9FB0CA63BCCD}" type="presParOf" srcId="{A806C8D8-B0DD-476B-8B61-385B30AABF1F}" destId="{D213CA7B-4DA3-40B0-8F68-BB6CDF647BDE}"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3538C-880C-46A4-BF39-7364EB8335F7}">
      <dsp:nvSpPr>
        <dsp:cNvPr id="0" name=""/>
        <dsp:cNvSpPr/>
      </dsp:nvSpPr>
      <dsp:spPr>
        <a:xfrm>
          <a:off x="1846563" y="339090"/>
          <a:ext cx="4551680" cy="4551680"/>
        </a:xfrm>
        <a:prstGeom prst="pie">
          <a:avLst>
            <a:gd name="adj1" fmla="val 16200000"/>
            <a:gd name="adj2" fmla="val 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latin typeface="Bahnschrift Light" panose="020B0502040204020203" pitchFamily="34" charset="0"/>
            </a:rPr>
            <a:t>POLICY</a:t>
          </a:r>
          <a:endParaRPr lang="es-ES" sz="2000" kern="1200" dirty="0">
            <a:latin typeface="Bahnschrift Light" panose="020B0502040204020203" pitchFamily="34" charset="0"/>
          </a:endParaRPr>
        </a:p>
      </dsp:txBody>
      <dsp:txXfrm>
        <a:off x="4262746" y="1282480"/>
        <a:ext cx="1679786" cy="1246293"/>
      </dsp:txXfrm>
    </dsp:sp>
    <dsp:sp modelId="{ACC94369-25BA-4E33-99D8-189B5E2BA9C1}">
      <dsp:nvSpPr>
        <dsp:cNvPr id="0" name=""/>
        <dsp:cNvSpPr/>
      </dsp:nvSpPr>
      <dsp:spPr>
        <a:xfrm>
          <a:off x="1846563" y="491896"/>
          <a:ext cx="4551680" cy="4551680"/>
        </a:xfrm>
        <a:prstGeom prst="pie">
          <a:avLst>
            <a:gd name="adj1" fmla="val 0"/>
            <a:gd name="adj2" fmla="val 54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latin typeface="Bahnschrift Light" panose="020B0502040204020203" pitchFamily="34" charset="0"/>
            </a:rPr>
            <a:t>TVET PROVIDER</a:t>
          </a:r>
          <a:endParaRPr lang="es-ES" sz="2000" kern="1200" dirty="0">
            <a:latin typeface="Bahnschrift Light" panose="020B0502040204020203" pitchFamily="34" charset="0"/>
          </a:endParaRPr>
        </a:p>
      </dsp:txBody>
      <dsp:txXfrm>
        <a:off x="4262746" y="2853893"/>
        <a:ext cx="1679786" cy="1246293"/>
      </dsp:txXfrm>
    </dsp:sp>
    <dsp:sp modelId="{E402FE5A-293B-4F23-A83F-49F1AE929A3C}">
      <dsp:nvSpPr>
        <dsp:cNvPr id="0" name=""/>
        <dsp:cNvSpPr/>
      </dsp:nvSpPr>
      <dsp:spPr>
        <a:xfrm>
          <a:off x="1693756" y="491896"/>
          <a:ext cx="4551680" cy="4551680"/>
        </a:xfrm>
        <a:prstGeom prst="pie">
          <a:avLst>
            <a:gd name="adj1" fmla="val 5400000"/>
            <a:gd name="adj2" fmla="val 108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Bahnschrift Light" panose="020B0502040204020203" pitchFamily="34" charset="0"/>
            </a:rPr>
            <a:t>ALUMNI RELATIONS</a:t>
          </a:r>
          <a:endParaRPr lang="es-ES" sz="2000" kern="1200" dirty="0">
            <a:latin typeface="Bahnschrift Light" panose="020B0502040204020203" pitchFamily="34" charset="0"/>
          </a:endParaRPr>
        </a:p>
      </dsp:txBody>
      <dsp:txXfrm>
        <a:off x="2149466" y="2853893"/>
        <a:ext cx="1679786" cy="1246293"/>
      </dsp:txXfrm>
    </dsp:sp>
    <dsp:sp modelId="{61D9A6C4-40B8-4EC3-898D-E6F9CD97B830}">
      <dsp:nvSpPr>
        <dsp:cNvPr id="0" name=""/>
        <dsp:cNvSpPr/>
      </dsp:nvSpPr>
      <dsp:spPr>
        <a:xfrm>
          <a:off x="1687748" y="359345"/>
          <a:ext cx="4551680" cy="4551680"/>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smtClean="0">
              <a:latin typeface="Bahnschrift Light" panose="020B0502040204020203" pitchFamily="34" charset="0"/>
            </a:rPr>
            <a:t>GRADUATE</a:t>
          </a:r>
          <a:r>
            <a:rPr lang="es-ES" sz="1800" kern="1200" smtClean="0">
              <a:latin typeface="Bahnschrift Light" panose="020B0502040204020203" pitchFamily="34" charset="0"/>
            </a:rPr>
            <a:t> </a:t>
          </a:r>
          <a:r>
            <a:rPr lang="es-ES" sz="2000" kern="1200" smtClean="0">
              <a:latin typeface="Bahnschrift Light" panose="020B0502040204020203" pitchFamily="34" charset="0"/>
            </a:rPr>
            <a:t>TRACKING</a:t>
          </a:r>
          <a:endParaRPr lang="es-ES" sz="1800" kern="1200" dirty="0">
            <a:latin typeface="Bahnschrift Light" panose="020B0502040204020203" pitchFamily="34" charset="0"/>
          </a:endParaRPr>
        </a:p>
      </dsp:txBody>
      <dsp:txXfrm>
        <a:off x="2143458" y="1302735"/>
        <a:ext cx="1679786" cy="1246293"/>
      </dsp:txXfrm>
    </dsp:sp>
    <dsp:sp modelId="{A450F1BF-A133-41C0-82AB-557661EF7B20}">
      <dsp:nvSpPr>
        <dsp:cNvPr id="0" name=""/>
        <dsp:cNvSpPr/>
      </dsp:nvSpPr>
      <dsp:spPr>
        <a:xfrm>
          <a:off x="1687711" y="114507"/>
          <a:ext cx="5115221" cy="5115221"/>
        </a:xfrm>
        <a:prstGeom prst="circularArrow">
          <a:avLst>
            <a:gd name="adj1" fmla="val 5085"/>
            <a:gd name="adj2" fmla="val 327528"/>
            <a:gd name="adj3" fmla="val 21272472"/>
            <a:gd name="adj4" fmla="val 162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5093B1-69B0-4FDF-96DC-638BFF30D4E1}">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56ED1-F599-49C9-A6A9-2DEC5A7CF008}">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8DF96B-9236-4771-8706-39DEA9F4D291}">
      <dsp:nvSpPr>
        <dsp:cNvPr id="0" name=""/>
        <dsp:cNvSpPr/>
      </dsp:nvSpPr>
      <dsp:spPr>
        <a:xfrm>
          <a:off x="1405977" y="77574"/>
          <a:ext cx="5115221" cy="5115221"/>
        </a:xfrm>
        <a:prstGeom prst="circularArrow">
          <a:avLst>
            <a:gd name="adj1" fmla="val 5085"/>
            <a:gd name="adj2" fmla="val 327528"/>
            <a:gd name="adj3" fmla="val 15872472"/>
            <a:gd name="adj4" fmla="val 108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E6414-F8F1-4C9A-BF89-B6BB40AA940C}">
      <dsp:nvSpPr>
        <dsp:cNvPr id="0" name=""/>
        <dsp:cNvSpPr/>
      </dsp:nvSpPr>
      <dsp:spPr>
        <a:xfrm>
          <a:off x="3429" y="672681"/>
          <a:ext cx="3343274"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s-ES" sz="3800" kern="1200" dirty="0" smtClean="0">
              <a:solidFill>
                <a:schemeClr val="bg1"/>
              </a:solidFill>
              <a:latin typeface="Bahnschrift Light" panose="020B0502040204020203" pitchFamily="34" charset="0"/>
            </a:rPr>
            <a:t>ALUMNI</a:t>
          </a:r>
          <a:endParaRPr lang="es-ES" sz="3800" kern="1200" dirty="0">
            <a:solidFill>
              <a:schemeClr val="bg1"/>
            </a:solidFill>
            <a:latin typeface="Bahnschrift Light" panose="020B0502040204020203" pitchFamily="34" charset="0"/>
          </a:endParaRPr>
        </a:p>
      </dsp:txBody>
      <dsp:txXfrm>
        <a:off x="3429" y="672681"/>
        <a:ext cx="3343274" cy="1094400"/>
      </dsp:txXfrm>
    </dsp:sp>
    <dsp:sp modelId="{40CEC054-472F-4E60-B167-62F573725A0F}">
      <dsp:nvSpPr>
        <dsp:cNvPr id="0" name=""/>
        <dsp:cNvSpPr/>
      </dsp:nvSpPr>
      <dsp:spPr>
        <a:xfrm>
          <a:off x="3429" y="1767081"/>
          <a:ext cx="3343274" cy="2086199"/>
        </a:xfrm>
        <a:prstGeom prst="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job</a:t>
          </a:r>
          <a:r>
            <a:rPr lang="es-ES" sz="2800" kern="1200" dirty="0" smtClean="0">
              <a:solidFill>
                <a:schemeClr val="bg1"/>
              </a:solidFill>
              <a:latin typeface="Bahnschrift Light" panose="020B0502040204020203" pitchFamily="34" charset="0"/>
            </a:rPr>
            <a:t> </a:t>
          </a:r>
          <a:r>
            <a:rPr lang="es-ES" sz="2800" kern="1200" dirty="0" err="1" smtClean="0">
              <a:solidFill>
                <a:schemeClr val="bg1"/>
              </a:solidFill>
              <a:latin typeface="Bahnschrift Light" panose="020B0502040204020203" pitchFamily="34" charset="0"/>
            </a:rPr>
            <a:t>opportunities</a:t>
          </a:r>
          <a:endParaRPr lang="es-ES" sz="2800" kern="1200" dirty="0">
            <a:solidFill>
              <a:schemeClr val="bg1"/>
            </a:solidFill>
            <a:latin typeface="Bahnschrift Light" panose="020B0502040204020203" pitchFamily="34" charset="0"/>
          </a:endParaRPr>
        </a:p>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professional</a:t>
          </a:r>
          <a:r>
            <a:rPr lang="es-ES" sz="2800" kern="1200" dirty="0" smtClean="0">
              <a:solidFill>
                <a:schemeClr val="bg1"/>
              </a:solidFill>
              <a:latin typeface="Bahnschrift Light" panose="020B0502040204020203" pitchFamily="34" charset="0"/>
            </a:rPr>
            <a:t> </a:t>
          </a:r>
          <a:r>
            <a:rPr lang="es-ES" sz="2800" kern="1200" dirty="0" err="1" smtClean="0">
              <a:solidFill>
                <a:schemeClr val="bg1"/>
              </a:solidFill>
              <a:latin typeface="Bahnschrift Light" panose="020B0502040204020203" pitchFamily="34" charset="0"/>
            </a:rPr>
            <a:t>development</a:t>
          </a:r>
          <a:endParaRPr lang="es-ES" sz="2800" kern="1200" dirty="0">
            <a:solidFill>
              <a:schemeClr val="bg1"/>
            </a:solidFill>
            <a:latin typeface="Bahnschrift Light" panose="020B0502040204020203" pitchFamily="34" charset="0"/>
          </a:endParaRPr>
        </a:p>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networking</a:t>
          </a:r>
          <a:endParaRPr lang="es-ES" sz="2800" kern="1200" dirty="0">
            <a:solidFill>
              <a:schemeClr val="bg1"/>
            </a:solidFill>
            <a:latin typeface="Bahnschrift Light" panose="020B0502040204020203" pitchFamily="34" charset="0"/>
          </a:endParaRPr>
        </a:p>
      </dsp:txBody>
      <dsp:txXfrm>
        <a:off x="3429" y="1767081"/>
        <a:ext cx="3343274" cy="2086199"/>
      </dsp:txXfrm>
    </dsp:sp>
    <dsp:sp modelId="{9B0909D3-0902-405C-A39C-2A2CF848C8EF}">
      <dsp:nvSpPr>
        <dsp:cNvPr id="0" name=""/>
        <dsp:cNvSpPr/>
      </dsp:nvSpPr>
      <dsp:spPr>
        <a:xfrm>
          <a:off x="3814762" y="672681"/>
          <a:ext cx="3343274"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s-ES" sz="3800" kern="1200" dirty="0" smtClean="0">
              <a:solidFill>
                <a:schemeClr val="bg1"/>
              </a:solidFill>
              <a:latin typeface="Bahnschrift Light" panose="020B0502040204020203" pitchFamily="34" charset="0"/>
            </a:rPr>
            <a:t>STUDENTS</a:t>
          </a:r>
          <a:endParaRPr lang="es-ES" sz="3800" kern="1200" dirty="0">
            <a:solidFill>
              <a:schemeClr val="bg1"/>
            </a:solidFill>
            <a:latin typeface="Bahnschrift Light" panose="020B0502040204020203" pitchFamily="34" charset="0"/>
          </a:endParaRPr>
        </a:p>
      </dsp:txBody>
      <dsp:txXfrm>
        <a:off x="3814762" y="672681"/>
        <a:ext cx="3343274" cy="1094400"/>
      </dsp:txXfrm>
    </dsp:sp>
    <dsp:sp modelId="{6FCC4E43-4BF3-4F36-BFA5-28CE5EBAFB6C}">
      <dsp:nvSpPr>
        <dsp:cNvPr id="0" name=""/>
        <dsp:cNvSpPr/>
      </dsp:nvSpPr>
      <dsp:spPr>
        <a:xfrm>
          <a:off x="3814762" y="1767081"/>
          <a:ext cx="3343274" cy="2086199"/>
        </a:xfrm>
        <a:prstGeom prst="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motivation</a:t>
          </a:r>
          <a:endParaRPr lang="es-ES" sz="2800" kern="1200" dirty="0">
            <a:solidFill>
              <a:schemeClr val="bg1"/>
            </a:solidFill>
            <a:latin typeface="Bahnschrift Light" panose="020B0502040204020203" pitchFamily="34" charset="0"/>
          </a:endParaRPr>
        </a:p>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employability</a:t>
          </a:r>
          <a:endParaRPr lang="es-ES" sz="2800" kern="1200" dirty="0">
            <a:solidFill>
              <a:schemeClr val="bg1"/>
            </a:solidFill>
            <a:latin typeface="Bahnschrift Light" panose="020B0502040204020203" pitchFamily="34" charset="0"/>
          </a:endParaRPr>
        </a:p>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identity</a:t>
          </a:r>
          <a:endParaRPr lang="es-ES" sz="2800" kern="1200" dirty="0">
            <a:solidFill>
              <a:schemeClr val="bg1"/>
            </a:solidFill>
            <a:latin typeface="Bahnschrift Light" panose="020B0502040204020203" pitchFamily="34" charset="0"/>
          </a:endParaRPr>
        </a:p>
      </dsp:txBody>
      <dsp:txXfrm>
        <a:off x="3814762" y="1767081"/>
        <a:ext cx="3343274" cy="2086199"/>
      </dsp:txXfrm>
    </dsp:sp>
    <dsp:sp modelId="{0860C01C-D700-4184-B999-C689770777F0}">
      <dsp:nvSpPr>
        <dsp:cNvPr id="0" name=""/>
        <dsp:cNvSpPr/>
      </dsp:nvSpPr>
      <dsp:spPr>
        <a:xfrm>
          <a:off x="7626096" y="672681"/>
          <a:ext cx="3343274"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s-ES" sz="3800" kern="1200" dirty="0" smtClean="0">
              <a:solidFill>
                <a:schemeClr val="bg1"/>
              </a:solidFill>
              <a:latin typeface="Bahnschrift Light" panose="020B0502040204020203" pitchFamily="34" charset="0"/>
            </a:rPr>
            <a:t>VET SCHOOL</a:t>
          </a:r>
          <a:endParaRPr lang="es-ES" sz="3800" kern="1200" dirty="0">
            <a:solidFill>
              <a:schemeClr val="bg1"/>
            </a:solidFill>
            <a:latin typeface="Bahnschrift Light" panose="020B0502040204020203" pitchFamily="34" charset="0"/>
          </a:endParaRPr>
        </a:p>
      </dsp:txBody>
      <dsp:txXfrm>
        <a:off x="7626096" y="672681"/>
        <a:ext cx="3343274" cy="1094400"/>
      </dsp:txXfrm>
    </dsp:sp>
    <dsp:sp modelId="{0C1FA913-39B1-48EF-91C1-AC4584846B9E}">
      <dsp:nvSpPr>
        <dsp:cNvPr id="0" name=""/>
        <dsp:cNvSpPr/>
      </dsp:nvSpPr>
      <dsp:spPr>
        <a:xfrm>
          <a:off x="7622652" y="1762491"/>
          <a:ext cx="3343274" cy="2086199"/>
        </a:xfrm>
        <a:prstGeom prst="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reputation</a:t>
          </a:r>
          <a:endParaRPr lang="es-ES" sz="2800" kern="1200" dirty="0">
            <a:solidFill>
              <a:schemeClr val="bg1"/>
            </a:solidFill>
            <a:latin typeface="Bahnschrift Light" panose="020B0502040204020203" pitchFamily="34" charset="0"/>
          </a:endParaRPr>
        </a:p>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quality</a:t>
          </a:r>
          <a:r>
            <a:rPr lang="es-ES" sz="2800" kern="1200" dirty="0" smtClean="0">
              <a:solidFill>
                <a:schemeClr val="bg1"/>
              </a:solidFill>
              <a:latin typeface="Bahnschrift Light" panose="020B0502040204020203" pitchFamily="34" charset="0"/>
            </a:rPr>
            <a:t> </a:t>
          </a:r>
          <a:r>
            <a:rPr lang="es-ES" sz="2800" kern="1200" dirty="0" err="1" smtClean="0">
              <a:solidFill>
                <a:schemeClr val="bg1"/>
              </a:solidFill>
              <a:latin typeface="Bahnschrift Light" panose="020B0502040204020203" pitchFamily="34" charset="0"/>
            </a:rPr>
            <a:t>assurance</a:t>
          </a:r>
          <a:endParaRPr lang="es-ES" sz="2800" kern="1200" dirty="0">
            <a:solidFill>
              <a:schemeClr val="bg1"/>
            </a:solidFill>
            <a:latin typeface="Bahnschrift Light" panose="020B0502040204020203" pitchFamily="34" charset="0"/>
          </a:endParaRPr>
        </a:p>
        <a:p>
          <a:pPr marL="285750" lvl="1" indent="-285750" algn="l" defTabSz="1244600">
            <a:lnSpc>
              <a:spcPct val="90000"/>
            </a:lnSpc>
            <a:spcBef>
              <a:spcPct val="0"/>
            </a:spcBef>
            <a:spcAft>
              <a:spcPct val="15000"/>
            </a:spcAft>
            <a:buChar char="••"/>
          </a:pPr>
          <a:r>
            <a:rPr lang="es-ES" sz="2800" kern="1200" dirty="0" err="1" smtClean="0">
              <a:solidFill>
                <a:schemeClr val="bg1"/>
              </a:solidFill>
              <a:latin typeface="Bahnschrift Light" panose="020B0502040204020203" pitchFamily="34" charset="0"/>
            </a:rPr>
            <a:t>career</a:t>
          </a:r>
          <a:r>
            <a:rPr lang="es-ES" sz="2800" kern="1200" dirty="0" smtClean="0">
              <a:solidFill>
                <a:schemeClr val="bg1"/>
              </a:solidFill>
              <a:latin typeface="Bahnschrift Light" panose="020B0502040204020203" pitchFamily="34" charset="0"/>
            </a:rPr>
            <a:t> </a:t>
          </a:r>
          <a:r>
            <a:rPr lang="es-ES" sz="2800" kern="1200" dirty="0" err="1" smtClean="0">
              <a:solidFill>
                <a:schemeClr val="bg1"/>
              </a:solidFill>
              <a:latin typeface="Bahnschrift Light" panose="020B0502040204020203" pitchFamily="34" charset="0"/>
            </a:rPr>
            <a:t>guidance</a:t>
          </a:r>
          <a:endParaRPr lang="es-ES" sz="2800" kern="1200" dirty="0">
            <a:solidFill>
              <a:schemeClr val="bg1"/>
            </a:solidFill>
            <a:latin typeface="Bahnschrift Light" panose="020B0502040204020203" pitchFamily="34" charset="0"/>
          </a:endParaRPr>
        </a:p>
      </dsp:txBody>
      <dsp:txXfrm>
        <a:off x="7622652" y="1762491"/>
        <a:ext cx="3343274" cy="2086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686C1-DC5A-4CFF-8C69-9B8F70B297EE}">
      <dsp:nvSpPr>
        <dsp:cNvPr id="0" name=""/>
        <dsp:cNvSpPr/>
      </dsp:nvSpPr>
      <dsp:spPr>
        <a:xfrm>
          <a:off x="4042" y="1393533"/>
          <a:ext cx="1838086" cy="734399"/>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s-ES" sz="1700" kern="1200" dirty="0" smtClean="0">
              <a:latin typeface="Bahnschrift Light" panose="020B0502040204020203" pitchFamily="34" charset="0"/>
            </a:rPr>
            <a:t>BEFORE</a:t>
          </a:r>
          <a:endParaRPr lang="es-ES" sz="1700" kern="1200" dirty="0">
            <a:latin typeface="Bahnschrift Light" panose="020B0502040204020203" pitchFamily="34" charset="0"/>
          </a:endParaRPr>
        </a:p>
      </dsp:txBody>
      <dsp:txXfrm>
        <a:off x="4042" y="1393533"/>
        <a:ext cx="1838086" cy="489600"/>
      </dsp:txXfrm>
    </dsp:sp>
    <dsp:sp modelId="{5CCEA964-1852-4BCA-BD43-9F7069CA3548}">
      <dsp:nvSpPr>
        <dsp:cNvPr id="0" name=""/>
        <dsp:cNvSpPr/>
      </dsp:nvSpPr>
      <dsp:spPr>
        <a:xfrm>
          <a:off x="380518" y="1883133"/>
          <a:ext cx="1838086" cy="2142000"/>
        </a:xfrm>
        <a:prstGeom prst="roundRect">
          <a:avLst>
            <a:gd name="adj" fmla="val 10000"/>
          </a:avLst>
        </a:prstGeom>
        <a:solidFill>
          <a:schemeClr val="tx1">
            <a:alpha val="9000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err="1" smtClean="0">
              <a:solidFill>
                <a:schemeClr val="bg1"/>
              </a:solidFill>
              <a:latin typeface="Bahnschrift Light" panose="020B0502040204020203" pitchFamily="34" charset="0"/>
            </a:rPr>
            <a:t>Raising</a:t>
          </a:r>
          <a:r>
            <a:rPr lang="es-ES" sz="1700" kern="1200" dirty="0" smtClean="0">
              <a:solidFill>
                <a:schemeClr val="bg1"/>
              </a:solidFill>
              <a:latin typeface="Bahnschrift Light" panose="020B0502040204020203" pitchFamily="34" charset="0"/>
            </a:rPr>
            <a:t> </a:t>
          </a:r>
          <a:r>
            <a:rPr lang="es-ES" sz="1700" kern="1200" dirty="0" err="1" smtClean="0">
              <a:solidFill>
                <a:schemeClr val="bg1"/>
              </a:solidFill>
              <a:latin typeface="Bahnschrift Light" panose="020B0502040204020203" pitchFamily="34" charset="0"/>
            </a:rPr>
            <a:t>awareness</a:t>
          </a:r>
          <a:endParaRPr lang="es-ES" sz="1700" kern="1200" dirty="0">
            <a:solidFill>
              <a:schemeClr val="bg1"/>
            </a:solidFill>
            <a:latin typeface="Bahnschrift Light" panose="020B0502040204020203" pitchFamily="34" charset="0"/>
          </a:endParaRPr>
        </a:p>
      </dsp:txBody>
      <dsp:txXfrm>
        <a:off x="434354" y="1936969"/>
        <a:ext cx="1730414" cy="2034328"/>
      </dsp:txXfrm>
    </dsp:sp>
    <dsp:sp modelId="{F8749C3C-F54F-4B2D-9E99-FAC3933FF8E5}">
      <dsp:nvSpPr>
        <dsp:cNvPr id="0" name=""/>
        <dsp:cNvSpPr/>
      </dsp:nvSpPr>
      <dsp:spPr>
        <a:xfrm>
          <a:off x="2120776" y="1409518"/>
          <a:ext cx="590732" cy="457630"/>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latin typeface="Bahnschrift Light" panose="020B0502040204020203" pitchFamily="34" charset="0"/>
          </a:endParaRPr>
        </a:p>
      </dsp:txBody>
      <dsp:txXfrm>
        <a:off x="2120776" y="1501044"/>
        <a:ext cx="453443" cy="274578"/>
      </dsp:txXfrm>
    </dsp:sp>
    <dsp:sp modelId="{B46EBAB2-4A06-4C49-82EC-A87BF85938E2}">
      <dsp:nvSpPr>
        <dsp:cNvPr id="0" name=""/>
        <dsp:cNvSpPr/>
      </dsp:nvSpPr>
      <dsp:spPr>
        <a:xfrm>
          <a:off x="2956718" y="1393533"/>
          <a:ext cx="1838086" cy="734399"/>
        </a:xfrm>
        <a:prstGeom prst="roundRect">
          <a:avLst>
            <a:gd name="adj" fmla="val 10000"/>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s-ES" sz="1700" kern="1200" dirty="0" smtClean="0">
              <a:latin typeface="Bahnschrift Light" panose="020B0502040204020203" pitchFamily="34" charset="0"/>
            </a:rPr>
            <a:t>DURING</a:t>
          </a:r>
          <a:endParaRPr lang="es-ES" sz="1700" kern="1200" dirty="0">
            <a:latin typeface="Bahnschrift Light" panose="020B0502040204020203" pitchFamily="34" charset="0"/>
          </a:endParaRPr>
        </a:p>
      </dsp:txBody>
      <dsp:txXfrm>
        <a:off x="2956718" y="1393533"/>
        <a:ext cx="1838086" cy="489600"/>
      </dsp:txXfrm>
    </dsp:sp>
    <dsp:sp modelId="{990B2DFA-4902-4EB5-ACCE-B7D3BF75685C}">
      <dsp:nvSpPr>
        <dsp:cNvPr id="0" name=""/>
        <dsp:cNvSpPr/>
      </dsp:nvSpPr>
      <dsp:spPr>
        <a:xfrm>
          <a:off x="3333194" y="1883133"/>
          <a:ext cx="1838086" cy="2142000"/>
        </a:xfrm>
        <a:prstGeom prst="roundRect">
          <a:avLst>
            <a:gd name="adj" fmla="val 10000"/>
          </a:avLst>
        </a:prstGeom>
        <a:solidFill>
          <a:schemeClr val="tx1">
            <a:alpha val="9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err="1" smtClean="0">
              <a:solidFill>
                <a:schemeClr val="bg1"/>
              </a:solidFill>
              <a:latin typeface="Bahnschrift Light" panose="020B0502040204020203" pitchFamily="34" charset="0"/>
            </a:rPr>
            <a:t>Sense</a:t>
          </a:r>
          <a:r>
            <a:rPr lang="es-ES" sz="1700" kern="1200" dirty="0" smtClean="0">
              <a:solidFill>
                <a:schemeClr val="bg1"/>
              </a:solidFill>
              <a:latin typeface="Bahnschrift Light" panose="020B0502040204020203" pitchFamily="34" charset="0"/>
            </a:rPr>
            <a:t> of </a:t>
          </a:r>
          <a:r>
            <a:rPr lang="es-ES" sz="1700" kern="1200" dirty="0" err="1" smtClean="0">
              <a:solidFill>
                <a:schemeClr val="bg1"/>
              </a:solidFill>
              <a:latin typeface="Bahnschrift Light" panose="020B0502040204020203" pitchFamily="34" charset="0"/>
            </a:rPr>
            <a:t>belonging</a:t>
          </a:r>
          <a:endParaRPr lang="es-ES" sz="1700" kern="1200" dirty="0">
            <a:solidFill>
              <a:schemeClr val="bg1"/>
            </a:solidFill>
            <a:latin typeface="Bahnschrift Light" panose="020B0502040204020203" pitchFamily="34" charset="0"/>
          </a:endParaRPr>
        </a:p>
        <a:p>
          <a:pPr marL="171450" lvl="1" indent="-171450" algn="l" defTabSz="755650">
            <a:lnSpc>
              <a:spcPct val="90000"/>
            </a:lnSpc>
            <a:spcBef>
              <a:spcPct val="0"/>
            </a:spcBef>
            <a:spcAft>
              <a:spcPct val="15000"/>
            </a:spcAft>
            <a:buChar char="••"/>
          </a:pPr>
          <a:r>
            <a:rPr lang="es-ES" sz="1700" kern="1200" dirty="0" err="1" smtClean="0">
              <a:solidFill>
                <a:schemeClr val="bg1"/>
              </a:solidFill>
              <a:latin typeface="Bahnschrift Light" panose="020B0502040204020203" pitchFamily="34" charset="0"/>
            </a:rPr>
            <a:t>Competence</a:t>
          </a:r>
          <a:r>
            <a:rPr lang="es-ES" sz="1700" kern="1200" dirty="0" smtClean="0">
              <a:solidFill>
                <a:schemeClr val="bg1"/>
              </a:solidFill>
              <a:latin typeface="Bahnschrift Light" panose="020B0502040204020203" pitchFamily="34" charset="0"/>
            </a:rPr>
            <a:t> </a:t>
          </a:r>
          <a:r>
            <a:rPr lang="es-ES" sz="1700" kern="1200" dirty="0" err="1" smtClean="0">
              <a:solidFill>
                <a:schemeClr val="bg1"/>
              </a:solidFill>
              <a:latin typeface="Bahnschrift Light" panose="020B0502040204020203" pitchFamily="34" charset="0"/>
            </a:rPr>
            <a:t>development</a:t>
          </a:r>
          <a:endParaRPr lang="es-ES" sz="1700" kern="1200" dirty="0">
            <a:solidFill>
              <a:schemeClr val="bg1"/>
            </a:solidFill>
            <a:latin typeface="Bahnschrift Light" panose="020B0502040204020203" pitchFamily="34" charset="0"/>
          </a:endParaRPr>
        </a:p>
        <a:p>
          <a:pPr marL="171450" lvl="1" indent="-171450" algn="l" defTabSz="755650">
            <a:lnSpc>
              <a:spcPct val="90000"/>
            </a:lnSpc>
            <a:spcBef>
              <a:spcPct val="0"/>
            </a:spcBef>
            <a:spcAft>
              <a:spcPct val="15000"/>
            </a:spcAft>
            <a:buChar char="••"/>
          </a:pPr>
          <a:r>
            <a:rPr lang="es-ES" sz="1700" kern="1200" dirty="0" err="1" smtClean="0">
              <a:solidFill>
                <a:schemeClr val="bg1"/>
              </a:solidFill>
              <a:latin typeface="Bahnschrift Light" panose="020B0502040204020203" pitchFamily="34" charset="0"/>
            </a:rPr>
            <a:t>Industry</a:t>
          </a:r>
          <a:r>
            <a:rPr lang="es-ES" sz="1700" kern="1200" dirty="0" smtClean="0">
              <a:solidFill>
                <a:schemeClr val="bg1"/>
              </a:solidFill>
              <a:latin typeface="Bahnschrift Light" panose="020B0502040204020203" pitchFamily="34" charset="0"/>
            </a:rPr>
            <a:t> </a:t>
          </a:r>
          <a:r>
            <a:rPr lang="es-ES" sz="1700" kern="1200" dirty="0" err="1" smtClean="0">
              <a:solidFill>
                <a:schemeClr val="bg1"/>
              </a:solidFill>
              <a:latin typeface="Bahnschrift Light" panose="020B0502040204020203" pitchFamily="34" charset="0"/>
            </a:rPr>
            <a:t>experience</a:t>
          </a:r>
          <a:endParaRPr lang="es-ES" sz="1700" kern="1200" dirty="0">
            <a:solidFill>
              <a:schemeClr val="bg1"/>
            </a:solidFill>
            <a:latin typeface="Bahnschrift Light" panose="020B0502040204020203" pitchFamily="34" charset="0"/>
          </a:endParaRPr>
        </a:p>
        <a:p>
          <a:pPr marL="171450" lvl="1" indent="-171450" algn="l" defTabSz="755650">
            <a:lnSpc>
              <a:spcPct val="90000"/>
            </a:lnSpc>
            <a:spcBef>
              <a:spcPct val="0"/>
            </a:spcBef>
            <a:spcAft>
              <a:spcPct val="15000"/>
            </a:spcAft>
            <a:buChar char="••"/>
          </a:pPr>
          <a:endParaRPr lang="es-ES" sz="1700" kern="1200" dirty="0">
            <a:latin typeface="Bahnschrift Light" panose="020B0502040204020203" pitchFamily="34" charset="0"/>
          </a:endParaRPr>
        </a:p>
      </dsp:txBody>
      <dsp:txXfrm>
        <a:off x="3387030" y="1936969"/>
        <a:ext cx="1730414" cy="2034328"/>
      </dsp:txXfrm>
    </dsp:sp>
    <dsp:sp modelId="{2F654B12-882E-4282-B210-1216DF9D7D78}">
      <dsp:nvSpPr>
        <dsp:cNvPr id="0" name=""/>
        <dsp:cNvSpPr/>
      </dsp:nvSpPr>
      <dsp:spPr>
        <a:xfrm>
          <a:off x="5073452" y="1409518"/>
          <a:ext cx="590732" cy="457630"/>
        </a:xfrm>
        <a:prstGeom prst="rightArrow">
          <a:avLst>
            <a:gd name="adj1" fmla="val 60000"/>
            <a:gd name="adj2" fmla="val 50000"/>
          </a:avLst>
        </a:prstGeom>
        <a:solidFill>
          <a:schemeClr val="accent6">
            <a:shade val="90000"/>
            <a:hueOff val="-482724"/>
            <a:satOff val="6563"/>
            <a:lumOff val="277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latin typeface="Bahnschrift Light" panose="020B0502040204020203" pitchFamily="34" charset="0"/>
          </a:endParaRPr>
        </a:p>
      </dsp:txBody>
      <dsp:txXfrm>
        <a:off x="5073452" y="1501044"/>
        <a:ext cx="453443" cy="274578"/>
      </dsp:txXfrm>
    </dsp:sp>
    <dsp:sp modelId="{7B1B6D70-DE39-42D2-869B-AF79E5AF3515}">
      <dsp:nvSpPr>
        <dsp:cNvPr id="0" name=""/>
        <dsp:cNvSpPr/>
      </dsp:nvSpPr>
      <dsp:spPr>
        <a:xfrm>
          <a:off x="5909394" y="1393533"/>
          <a:ext cx="1838086" cy="734399"/>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s-ES" sz="1700" kern="1200" dirty="0" smtClean="0">
              <a:latin typeface="Bahnschrift Light" panose="020B0502040204020203" pitchFamily="34" charset="0"/>
            </a:rPr>
            <a:t>AFTER</a:t>
          </a:r>
          <a:endParaRPr lang="es-ES" sz="1700" kern="1200" dirty="0">
            <a:latin typeface="Bahnschrift Light" panose="020B0502040204020203" pitchFamily="34" charset="0"/>
          </a:endParaRPr>
        </a:p>
      </dsp:txBody>
      <dsp:txXfrm>
        <a:off x="5909394" y="1393533"/>
        <a:ext cx="1838086" cy="489600"/>
      </dsp:txXfrm>
    </dsp:sp>
    <dsp:sp modelId="{D213CA7B-4DA3-40B0-8F68-BB6CDF647BDE}">
      <dsp:nvSpPr>
        <dsp:cNvPr id="0" name=""/>
        <dsp:cNvSpPr/>
      </dsp:nvSpPr>
      <dsp:spPr>
        <a:xfrm>
          <a:off x="6285870" y="1883133"/>
          <a:ext cx="1838086" cy="2142000"/>
        </a:xfrm>
        <a:prstGeom prst="roundRect">
          <a:avLst>
            <a:gd name="adj" fmla="val 10000"/>
          </a:avLst>
        </a:prstGeom>
        <a:solidFill>
          <a:schemeClr val="tx1">
            <a:alpha val="9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err="1" smtClean="0">
              <a:solidFill>
                <a:schemeClr val="bg1"/>
              </a:solidFill>
              <a:latin typeface="Bahnschrift Light" panose="020B0502040204020203" pitchFamily="34" charset="0"/>
            </a:rPr>
            <a:t>Career</a:t>
          </a:r>
          <a:r>
            <a:rPr lang="es-ES" sz="1700" kern="1200" dirty="0" smtClean="0">
              <a:solidFill>
                <a:schemeClr val="bg1"/>
              </a:solidFill>
              <a:latin typeface="Bahnschrift Light" panose="020B0502040204020203" pitchFamily="34" charset="0"/>
            </a:rPr>
            <a:t> </a:t>
          </a:r>
          <a:r>
            <a:rPr lang="es-ES" sz="1700" kern="1200" dirty="0" err="1" smtClean="0">
              <a:solidFill>
                <a:schemeClr val="bg1"/>
              </a:solidFill>
              <a:latin typeface="Bahnschrift Light" panose="020B0502040204020203" pitchFamily="34" charset="0"/>
            </a:rPr>
            <a:t>guidance</a:t>
          </a:r>
          <a:endParaRPr lang="es-ES" sz="1700" kern="1200" dirty="0">
            <a:solidFill>
              <a:schemeClr val="bg1"/>
            </a:solidFill>
            <a:latin typeface="Bahnschrift Light" panose="020B0502040204020203" pitchFamily="34" charset="0"/>
          </a:endParaRPr>
        </a:p>
        <a:p>
          <a:pPr marL="171450" lvl="1" indent="-171450" algn="l" defTabSz="755650">
            <a:lnSpc>
              <a:spcPct val="90000"/>
            </a:lnSpc>
            <a:spcBef>
              <a:spcPct val="0"/>
            </a:spcBef>
            <a:spcAft>
              <a:spcPct val="15000"/>
            </a:spcAft>
            <a:buChar char="••"/>
          </a:pPr>
          <a:r>
            <a:rPr lang="es-ES" sz="1700" kern="1200" dirty="0" err="1" smtClean="0">
              <a:solidFill>
                <a:schemeClr val="bg1"/>
              </a:solidFill>
              <a:latin typeface="Bahnschrift Light" panose="020B0502040204020203" pitchFamily="34" charset="0"/>
            </a:rPr>
            <a:t>Start</a:t>
          </a:r>
          <a:r>
            <a:rPr lang="es-ES" sz="1700" kern="1200" dirty="0" smtClean="0">
              <a:solidFill>
                <a:schemeClr val="bg1"/>
              </a:solidFill>
              <a:latin typeface="Bahnschrift Light" panose="020B0502040204020203" pitchFamily="34" charset="0"/>
            </a:rPr>
            <a:t>-up </a:t>
          </a:r>
          <a:r>
            <a:rPr lang="es-ES" sz="1700" kern="1200" dirty="0" err="1" smtClean="0">
              <a:solidFill>
                <a:schemeClr val="bg1"/>
              </a:solidFill>
              <a:latin typeface="Bahnschrift Light" panose="020B0502040204020203" pitchFamily="34" charset="0"/>
            </a:rPr>
            <a:t>support</a:t>
          </a:r>
          <a:endParaRPr lang="es-ES" sz="1700" kern="1200" dirty="0">
            <a:solidFill>
              <a:schemeClr val="bg1"/>
            </a:solidFill>
            <a:latin typeface="Bahnschrift Light" panose="020B0502040204020203" pitchFamily="34" charset="0"/>
          </a:endParaRPr>
        </a:p>
        <a:p>
          <a:pPr marL="171450" lvl="1" indent="-171450" algn="l" defTabSz="755650">
            <a:lnSpc>
              <a:spcPct val="90000"/>
            </a:lnSpc>
            <a:spcBef>
              <a:spcPct val="0"/>
            </a:spcBef>
            <a:spcAft>
              <a:spcPct val="15000"/>
            </a:spcAft>
            <a:buChar char="••"/>
          </a:pPr>
          <a:r>
            <a:rPr lang="es-ES" sz="1700" kern="1200" dirty="0" err="1" smtClean="0">
              <a:solidFill>
                <a:schemeClr val="bg1"/>
              </a:solidFill>
              <a:latin typeface="Bahnschrift Light" panose="020B0502040204020203" pitchFamily="34" charset="0"/>
            </a:rPr>
            <a:t>Networking</a:t>
          </a:r>
          <a:endParaRPr lang="es-ES" sz="1700" kern="1200" dirty="0">
            <a:solidFill>
              <a:schemeClr val="bg1"/>
            </a:solidFill>
            <a:latin typeface="Bahnschrift Light" panose="020B0502040204020203" pitchFamily="34" charset="0"/>
          </a:endParaRPr>
        </a:p>
      </dsp:txBody>
      <dsp:txXfrm>
        <a:off x="6339706" y="1936969"/>
        <a:ext cx="1730414" cy="203432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55925" cy="496888"/>
          </a:xfrm>
          <a:prstGeom prst="rect">
            <a:avLst/>
          </a:prstGeom>
        </p:spPr>
        <p:txBody>
          <a:bodyPr vert="horz" lIns="91424" tIns="45712" rIns="91424" bIns="45712"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62388" y="0"/>
            <a:ext cx="2955925" cy="496888"/>
          </a:xfrm>
          <a:prstGeom prst="rect">
            <a:avLst/>
          </a:prstGeom>
        </p:spPr>
        <p:txBody>
          <a:bodyPr vert="horz" lIns="91424" tIns="45712" rIns="91424" bIns="45712" rtlCol="0"/>
          <a:lstStyle>
            <a:lvl1pPr algn="r" fontAlgn="auto">
              <a:spcBef>
                <a:spcPts val="0"/>
              </a:spcBef>
              <a:spcAft>
                <a:spcPts val="0"/>
              </a:spcAft>
              <a:defRPr sz="1200">
                <a:latin typeface="+mn-lt"/>
                <a:cs typeface="+mn-cs"/>
              </a:defRPr>
            </a:lvl1pPr>
          </a:lstStyle>
          <a:p>
            <a:pPr>
              <a:defRPr/>
            </a:pPr>
            <a:fld id="{AE4A78DF-30E3-46BA-9D3E-F97C1471EF8E}" type="datetimeFigureOut">
              <a:rPr lang="es-ES"/>
              <a:pPr>
                <a:defRPr/>
              </a:pPr>
              <a:t>19/10/2021</a:t>
            </a:fld>
            <a:endParaRPr lang="es-ES"/>
          </a:p>
        </p:txBody>
      </p:sp>
      <p:sp>
        <p:nvSpPr>
          <p:cNvPr id="4" name="3 Marcador de pie de página"/>
          <p:cNvSpPr>
            <a:spLocks noGrp="1"/>
          </p:cNvSpPr>
          <p:nvPr>
            <p:ph type="ftr" sz="quarter" idx="2"/>
          </p:nvPr>
        </p:nvSpPr>
        <p:spPr>
          <a:xfrm>
            <a:off x="0" y="9432925"/>
            <a:ext cx="2955925" cy="496888"/>
          </a:xfrm>
          <a:prstGeom prst="rect">
            <a:avLst/>
          </a:prstGeom>
        </p:spPr>
        <p:txBody>
          <a:bodyPr vert="horz" lIns="91424" tIns="45712" rIns="91424" bIns="45712"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62388" y="9432925"/>
            <a:ext cx="2955925" cy="496888"/>
          </a:xfrm>
          <a:prstGeom prst="rect">
            <a:avLst/>
          </a:prstGeom>
        </p:spPr>
        <p:txBody>
          <a:bodyPr vert="horz" lIns="91424" tIns="45712" rIns="91424" bIns="45712" rtlCol="0" anchor="b"/>
          <a:lstStyle>
            <a:lvl1pPr algn="r" fontAlgn="auto">
              <a:spcBef>
                <a:spcPts val="0"/>
              </a:spcBef>
              <a:spcAft>
                <a:spcPts val="0"/>
              </a:spcAft>
              <a:defRPr sz="1200">
                <a:latin typeface="+mn-lt"/>
                <a:cs typeface="+mn-cs"/>
              </a:defRPr>
            </a:lvl1pPr>
          </a:lstStyle>
          <a:p>
            <a:pPr>
              <a:defRPr/>
            </a:pPr>
            <a:fld id="{4B4E89E9-A060-4CEC-9735-A61CE1ED617F}" type="slidenum">
              <a:rPr lang="es-ES"/>
              <a:pPr>
                <a:defRPr/>
              </a:pPr>
              <a:t>‹Nº›</a:t>
            </a:fld>
            <a:endParaRPr lang="es-ES"/>
          </a:p>
        </p:txBody>
      </p:sp>
    </p:spTree>
    <p:extLst>
      <p:ext uri="{BB962C8B-B14F-4D97-AF65-F5344CB8AC3E}">
        <p14:creationId xmlns:p14="http://schemas.microsoft.com/office/powerpoint/2010/main" val="2527659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55925" cy="496888"/>
          </a:xfrm>
          <a:prstGeom prst="rect">
            <a:avLst/>
          </a:prstGeom>
        </p:spPr>
        <p:txBody>
          <a:bodyPr vert="horz" lIns="95694" tIns="47847" rIns="95694" bIns="47847" rtlCol="0"/>
          <a:lstStyle>
            <a:lvl1pPr algn="l" fontAlgn="auto">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3862388" y="0"/>
            <a:ext cx="2955925" cy="496888"/>
          </a:xfrm>
          <a:prstGeom prst="rect">
            <a:avLst/>
          </a:prstGeom>
        </p:spPr>
        <p:txBody>
          <a:bodyPr vert="horz" lIns="95694" tIns="47847" rIns="95694" bIns="47847" rtlCol="0"/>
          <a:lstStyle>
            <a:lvl1pPr algn="r" fontAlgn="auto">
              <a:spcBef>
                <a:spcPts val="0"/>
              </a:spcBef>
              <a:spcAft>
                <a:spcPts val="0"/>
              </a:spcAft>
              <a:defRPr sz="1300">
                <a:latin typeface="+mn-lt"/>
                <a:cs typeface="+mn-cs"/>
              </a:defRPr>
            </a:lvl1pPr>
          </a:lstStyle>
          <a:p>
            <a:pPr>
              <a:defRPr/>
            </a:pPr>
            <a:fld id="{E2290675-7EA6-4F76-ABB2-00D909E1A9DB}" type="datetimeFigureOut">
              <a:rPr lang="es-ES"/>
              <a:pPr>
                <a:defRPr/>
              </a:pPr>
              <a:t>19/10/2021</a:t>
            </a:fld>
            <a:endParaRPr lang="es-ES"/>
          </a:p>
        </p:txBody>
      </p:sp>
      <p:sp>
        <p:nvSpPr>
          <p:cNvPr id="4" name="3 Marcador de imagen de diapositiva"/>
          <p:cNvSpPr>
            <a:spLocks noGrp="1" noRot="1" noChangeAspect="1"/>
          </p:cNvSpPr>
          <p:nvPr>
            <p:ph type="sldImg" idx="2"/>
          </p:nvPr>
        </p:nvSpPr>
        <p:spPr>
          <a:xfrm>
            <a:off x="101600" y="746125"/>
            <a:ext cx="6616700" cy="3722688"/>
          </a:xfrm>
          <a:prstGeom prst="rect">
            <a:avLst/>
          </a:prstGeom>
          <a:noFill/>
          <a:ln w="12700">
            <a:solidFill>
              <a:prstClr val="black"/>
            </a:solidFill>
          </a:ln>
        </p:spPr>
        <p:txBody>
          <a:bodyPr vert="horz" lIns="95694" tIns="47847" rIns="95694" bIns="47847" rtlCol="0" anchor="ctr"/>
          <a:lstStyle/>
          <a:p>
            <a:pPr lvl="0"/>
            <a:endParaRPr lang="es-ES" noProof="0"/>
          </a:p>
        </p:txBody>
      </p:sp>
      <p:sp>
        <p:nvSpPr>
          <p:cNvPr id="5" name="4 Marcador de notas"/>
          <p:cNvSpPr>
            <a:spLocks noGrp="1"/>
          </p:cNvSpPr>
          <p:nvPr>
            <p:ph type="body" sz="quarter" idx="3"/>
          </p:nvPr>
        </p:nvSpPr>
        <p:spPr>
          <a:xfrm>
            <a:off x="682625" y="4718050"/>
            <a:ext cx="5454650" cy="4468813"/>
          </a:xfrm>
          <a:prstGeom prst="rect">
            <a:avLst/>
          </a:prstGeom>
        </p:spPr>
        <p:txBody>
          <a:bodyPr vert="horz" lIns="95694" tIns="47847" rIns="95694" bIns="47847"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32925"/>
            <a:ext cx="2955925" cy="496888"/>
          </a:xfrm>
          <a:prstGeom prst="rect">
            <a:avLst/>
          </a:prstGeom>
        </p:spPr>
        <p:txBody>
          <a:bodyPr vert="horz" lIns="95694" tIns="47847" rIns="95694" bIns="47847" rtlCol="0" anchor="b"/>
          <a:lstStyle>
            <a:lvl1pPr algn="l" fontAlgn="auto">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62388" y="9432925"/>
            <a:ext cx="2955925" cy="496888"/>
          </a:xfrm>
          <a:prstGeom prst="rect">
            <a:avLst/>
          </a:prstGeom>
        </p:spPr>
        <p:txBody>
          <a:bodyPr vert="horz" lIns="95694" tIns="47847" rIns="95694" bIns="47847" rtlCol="0" anchor="b"/>
          <a:lstStyle>
            <a:lvl1pPr algn="r" fontAlgn="auto">
              <a:spcBef>
                <a:spcPts val="0"/>
              </a:spcBef>
              <a:spcAft>
                <a:spcPts val="0"/>
              </a:spcAft>
              <a:defRPr sz="1300">
                <a:latin typeface="+mn-lt"/>
                <a:cs typeface="+mn-cs"/>
              </a:defRPr>
            </a:lvl1pPr>
          </a:lstStyle>
          <a:p>
            <a:pPr>
              <a:defRPr/>
            </a:pPr>
            <a:fld id="{1F82E178-62AF-4731-BA2D-51D76234E26E}" type="slidenum">
              <a:rPr lang="es-ES"/>
              <a:pPr>
                <a:defRPr/>
              </a:pPr>
              <a:t>‹Nº›</a:t>
            </a:fld>
            <a:endParaRPr lang="es-ES"/>
          </a:p>
        </p:txBody>
      </p:sp>
    </p:spTree>
    <p:extLst>
      <p:ext uri="{BB962C8B-B14F-4D97-AF65-F5344CB8AC3E}">
        <p14:creationId xmlns:p14="http://schemas.microsoft.com/office/powerpoint/2010/main" val="641162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xfrm>
            <a:off x="101600" y="746125"/>
            <a:ext cx="6616700" cy="3722688"/>
          </a:xfrm>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A194709B-1C64-4B74-9CAC-C84DACE2E2A4}" type="slidenum">
              <a:rPr lang="es-ES" smtClean="0"/>
              <a:pPr>
                <a:defRPr/>
              </a:pPr>
              <a:t>1</a:t>
            </a:fld>
            <a:endParaRPr lang="es-ES"/>
          </a:p>
        </p:txBody>
      </p:sp>
    </p:spTree>
    <p:extLst>
      <p:ext uri="{BB962C8B-B14F-4D97-AF65-F5344CB8AC3E}">
        <p14:creationId xmlns:p14="http://schemas.microsoft.com/office/powerpoint/2010/main" val="314854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Attempts by TVET Schools to engage alumni are unlikely to be successful if they represent a ‘bolt-on’ to mainstream activities. Alumni engagement, therefore, should be contemplated as a strategic </a:t>
            </a:r>
            <a:r>
              <a:rPr lang="en-US" sz="1200" b="0" i="0" u="none" strike="noStrike" kern="1200" baseline="0" dirty="0" err="1" smtClean="0">
                <a:solidFill>
                  <a:schemeClr val="tx1"/>
                </a:solidFill>
                <a:latin typeface="+mn-lt"/>
                <a:ea typeface="+mn-ea"/>
                <a:cs typeface="+mn-cs"/>
              </a:rPr>
              <a:t>endeavour</a:t>
            </a:r>
            <a:r>
              <a:rPr lang="en-US" sz="1200" b="0" i="0" u="none" strike="noStrike" kern="1200" baseline="0" dirty="0" smtClean="0">
                <a:solidFill>
                  <a:schemeClr val="tx1"/>
                </a:solidFill>
                <a:latin typeface="+mn-lt"/>
                <a:ea typeface="+mn-ea"/>
                <a:cs typeface="+mn-cs"/>
              </a:rPr>
              <a:t> that requires a whole-school approach.</a:t>
            </a:r>
          </a:p>
          <a:p>
            <a:r>
              <a:rPr lang="en-US" sz="1200" b="0" i="0" u="none" strike="noStrike" kern="1200" baseline="0" dirty="0" smtClean="0">
                <a:solidFill>
                  <a:schemeClr val="tx1"/>
                </a:solidFill>
                <a:latin typeface="+mn-lt"/>
                <a:ea typeface="+mn-ea"/>
                <a:cs typeface="+mn-cs"/>
              </a:rPr>
              <a:t>The figure in the slide </a:t>
            </a:r>
            <a:r>
              <a:rPr lang="en-US" sz="1200" b="0" i="0" u="none" strike="noStrike" kern="1200" baseline="0" dirty="0" err="1" smtClean="0">
                <a:solidFill>
                  <a:schemeClr val="tx1"/>
                </a:solidFill>
                <a:latin typeface="+mn-lt"/>
                <a:ea typeface="+mn-ea"/>
                <a:cs typeface="+mn-cs"/>
              </a:rPr>
              <a:t>summarises</a:t>
            </a:r>
            <a:r>
              <a:rPr lang="en-US" sz="1200" b="0" i="0" u="none" strike="noStrike" kern="1200" baseline="0" dirty="0" smtClean="0">
                <a:solidFill>
                  <a:schemeClr val="tx1"/>
                </a:solidFill>
                <a:latin typeface="+mn-lt"/>
                <a:ea typeface="+mn-ea"/>
                <a:cs typeface="+mn-cs"/>
              </a:rPr>
              <a:t> the building blocks of a sound strategy for alumni engagement. Each goal highlights key improvement areas previously identified by </a:t>
            </a:r>
            <a:r>
              <a:rPr lang="es-ES" sz="1200" b="0" i="0" u="none" strike="noStrike" kern="1200" baseline="0" dirty="0" smtClean="0">
                <a:solidFill>
                  <a:schemeClr val="tx1"/>
                </a:solidFill>
                <a:latin typeface="+mn-lt"/>
                <a:ea typeface="+mn-ea"/>
                <a:cs typeface="+mn-cs"/>
              </a:rPr>
              <a:t>TRACKTION </a:t>
            </a:r>
            <a:r>
              <a:rPr lang="es-ES" sz="1200" b="0" i="0" u="none" strike="noStrike" kern="1200" baseline="0" dirty="0" err="1" smtClean="0">
                <a:solidFill>
                  <a:schemeClr val="tx1"/>
                </a:solidFill>
                <a:latin typeface="+mn-lt"/>
                <a:ea typeface="+mn-ea"/>
                <a:cs typeface="+mn-cs"/>
              </a:rPr>
              <a:t>partners</a:t>
            </a:r>
            <a:r>
              <a:rPr lang="es-ES" sz="1200" b="0" i="0" u="none" strike="noStrike" kern="1200" baseline="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12</a:t>
            </a:fld>
            <a:endParaRPr lang="es-ES"/>
          </a:p>
        </p:txBody>
      </p:sp>
    </p:spTree>
    <p:extLst>
      <p:ext uri="{BB962C8B-B14F-4D97-AF65-F5344CB8AC3E}">
        <p14:creationId xmlns:p14="http://schemas.microsoft.com/office/powerpoint/2010/main" val="244729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Loyalty as a precursor of engagement</a:t>
            </a:r>
          </a:p>
          <a:p>
            <a:r>
              <a:rPr lang="en-US" sz="1200" b="0" i="0" u="none" strike="noStrike" kern="1200" baseline="0" dirty="0" smtClean="0">
                <a:solidFill>
                  <a:schemeClr val="tx1"/>
                </a:solidFill>
                <a:latin typeface="+mn-lt"/>
                <a:ea typeface="+mn-ea"/>
                <a:cs typeface="+mn-cs"/>
              </a:rPr>
              <a:t>Student loyalty in general refers to the extent to which students feel connected to the educational institution in which they are enrolled, expressed by their attitudinal and/ or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actions (</a:t>
            </a:r>
            <a:r>
              <a:rPr lang="en-US" sz="1200" b="0" i="0" u="none" strike="noStrike" kern="1200" baseline="0" dirty="0" err="1" smtClean="0">
                <a:solidFill>
                  <a:schemeClr val="tx1"/>
                </a:solidFill>
                <a:latin typeface="+mn-lt"/>
                <a:ea typeface="+mn-ea"/>
                <a:cs typeface="+mn-cs"/>
              </a:rPr>
              <a:t>Hennig-Thurau</a:t>
            </a:r>
            <a:r>
              <a:rPr lang="en-US" sz="1200" b="0" i="0" u="none" strike="noStrike" kern="1200" baseline="0" dirty="0" smtClean="0">
                <a:solidFill>
                  <a:schemeClr val="tx1"/>
                </a:solidFill>
                <a:latin typeface="+mn-lt"/>
                <a:ea typeface="+mn-ea"/>
                <a:cs typeface="+mn-cs"/>
              </a:rPr>
              <a:t> et al. 2001). To put it other way, alumni loyalty is evidenced both in what they say (e.g. positive word of mouth) and what they do after their graduation (e.g. becoming part of an educational advisory board) (</a:t>
            </a:r>
            <a:r>
              <a:rPr lang="en-US" sz="1200" b="0" i="0" u="none" strike="noStrike" kern="1200" baseline="0" dirty="0" err="1" smtClean="0">
                <a:solidFill>
                  <a:schemeClr val="tx1"/>
                </a:solidFill>
                <a:latin typeface="+mn-lt"/>
                <a:ea typeface="+mn-ea"/>
                <a:cs typeface="+mn-cs"/>
              </a:rPr>
              <a:t>Snijders</a:t>
            </a:r>
            <a:r>
              <a:rPr lang="en-US" sz="1200" b="0" i="0" u="none" strike="noStrike" kern="1200" baseline="0" dirty="0" smtClean="0">
                <a:solidFill>
                  <a:schemeClr val="tx1"/>
                </a:solidFill>
                <a:latin typeface="+mn-lt"/>
                <a:ea typeface="+mn-ea"/>
                <a:cs typeface="+mn-cs"/>
              </a:rPr>
              <a:t> et al., 2019)</a:t>
            </a:r>
          </a:p>
          <a:p>
            <a:endParaRPr lang="en-US" sz="1200" b="0" i="0" u="none" strike="noStrike" kern="1200" baseline="0" dirty="0" smtClean="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13</a:t>
            </a:fld>
            <a:endParaRPr lang="es-ES"/>
          </a:p>
        </p:txBody>
      </p:sp>
    </p:spTree>
    <p:extLst>
      <p:ext uri="{BB962C8B-B14F-4D97-AF65-F5344CB8AC3E}">
        <p14:creationId xmlns:p14="http://schemas.microsoft.com/office/powerpoint/2010/main" val="255440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Find a framework for your alumni engagement actions</a:t>
            </a:r>
          </a:p>
          <a:p>
            <a:r>
              <a:rPr lang="en-US" sz="1200" b="0" i="0" u="none" strike="noStrike" kern="1200" baseline="0" dirty="0" smtClean="0">
                <a:solidFill>
                  <a:schemeClr val="tx1"/>
                </a:solidFill>
                <a:latin typeface="+mn-lt"/>
                <a:ea typeface="+mn-ea"/>
                <a:cs typeface="+mn-cs"/>
              </a:rPr>
              <a:t>Having a coherent frame of reference is a good way to move from a set of patchy and disconnected alumni engagement actions towards a more robust strategy. A framework is a useful scaffold to ensure the continuity and consistency of all the alumni actions and events already taking place at your school. What’s the thread underpinning your alumni </a:t>
            </a:r>
            <a:r>
              <a:rPr lang="es-ES" sz="1200" b="0" i="0" u="none" strike="noStrike" kern="1200" baseline="0" dirty="0" err="1" smtClean="0">
                <a:solidFill>
                  <a:schemeClr val="tx1"/>
                </a:solidFill>
                <a:latin typeface="+mn-lt"/>
                <a:ea typeface="+mn-ea"/>
                <a:cs typeface="+mn-cs"/>
              </a:rPr>
              <a:t>engagement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narrative</a:t>
            </a:r>
            <a:r>
              <a:rPr lang="es-ES" sz="1200" b="0" i="0" u="none" strike="noStrike" kern="1200" baseline="0" dirty="0" smtClean="0">
                <a:solidFill>
                  <a:schemeClr val="tx1"/>
                </a:solidFill>
                <a:latin typeface="+mn-lt"/>
                <a:ea typeface="+mn-ea"/>
                <a:cs typeface="+mn-cs"/>
              </a:rPr>
              <a:t>?.</a:t>
            </a:r>
          </a:p>
          <a:p>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14</a:t>
            </a:fld>
            <a:endParaRPr lang="es-ES"/>
          </a:p>
        </p:txBody>
      </p:sp>
    </p:spTree>
    <p:extLst>
      <p:ext uri="{BB962C8B-B14F-4D97-AF65-F5344CB8AC3E}">
        <p14:creationId xmlns:p14="http://schemas.microsoft.com/office/powerpoint/2010/main" val="107706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Inspiring Practice: Alumni Engagement and Employability Model at Griffith </a:t>
            </a:r>
            <a:r>
              <a:rPr lang="es-ES" sz="1200" b="0" i="0" u="none" strike="noStrike" kern="1200" baseline="0" dirty="0" err="1" smtClean="0">
                <a:solidFill>
                  <a:schemeClr val="tx1"/>
                </a:solidFill>
                <a:latin typeface="+mn-lt"/>
                <a:ea typeface="+mn-ea"/>
                <a:cs typeface="+mn-cs"/>
              </a:rPr>
              <a:t>University</a:t>
            </a:r>
            <a:r>
              <a:rPr lang="es-ES" sz="1200" b="0" i="0" u="none" strike="noStrike" kern="1200" baseline="0" dirty="0" smtClean="0">
                <a:solidFill>
                  <a:schemeClr val="tx1"/>
                </a:solidFill>
                <a:latin typeface="+mn-lt"/>
                <a:ea typeface="+mn-ea"/>
                <a:cs typeface="+mn-cs"/>
              </a:rPr>
              <a:t> (Australia)</a:t>
            </a:r>
          </a:p>
          <a:p>
            <a:r>
              <a:rPr lang="en-US" sz="1200" b="0" i="1" u="none" strike="noStrike" kern="1200" baseline="0" dirty="0" smtClean="0">
                <a:solidFill>
                  <a:schemeClr val="tx1"/>
                </a:solidFill>
                <a:latin typeface="+mn-lt"/>
                <a:ea typeface="+mn-ea"/>
                <a:cs typeface="+mn-cs"/>
              </a:rPr>
              <a:t>The Alumni Engagement and Employability Model at Griffith University (</a:t>
            </a:r>
            <a:r>
              <a:rPr lang="en-US" sz="1200" b="0" i="1" u="none" strike="noStrike" kern="1200" baseline="0" dirty="0" err="1" smtClean="0">
                <a:solidFill>
                  <a:schemeClr val="tx1"/>
                </a:solidFill>
                <a:latin typeface="+mn-lt"/>
                <a:ea typeface="+mn-ea"/>
                <a:cs typeface="+mn-cs"/>
              </a:rPr>
              <a:t>Vanderlelie</a:t>
            </a:r>
            <a:r>
              <a:rPr lang="en-US" sz="1200" b="0" i="1" u="none" strike="noStrike" kern="1200" baseline="0" dirty="0" smtClean="0">
                <a:solidFill>
                  <a:schemeClr val="tx1"/>
                </a:solidFill>
                <a:latin typeface="+mn-lt"/>
                <a:ea typeface="+mn-ea"/>
                <a:cs typeface="+mn-cs"/>
              </a:rPr>
              <a:t>, 2019) uses Employability as the underpinning thread. The Model scaffolds all alumni engagement opportunities under the frame of employability1.</a:t>
            </a:r>
          </a:p>
          <a:p>
            <a:r>
              <a:rPr lang="en-US" sz="1200" b="0" i="1" u="none" strike="noStrike" kern="1200" baseline="0" dirty="0" smtClean="0">
                <a:solidFill>
                  <a:schemeClr val="tx1"/>
                </a:solidFill>
                <a:latin typeface="+mn-lt"/>
                <a:ea typeface="+mn-ea"/>
                <a:cs typeface="+mn-cs"/>
              </a:rPr>
              <a:t>Thus, alumni are provided with diverse opportunities to engage and connect with students of all year levels and navigate the troubled waters of transition from school</a:t>
            </a:r>
          </a:p>
          <a:p>
            <a:r>
              <a:rPr lang="en-US" sz="1200" b="0" i="1" u="none" strike="noStrike" kern="1200" baseline="0" dirty="0" smtClean="0">
                <a:solidFill>
                  <a:schemeClr val="tx1"/>
                </a:solidFill>
                <a:latin typeface="+mn-lt"/>
                <a:ea typeface="+mn-ea"/>
                <a:cs typeface="+mn-cs"/>
              </a:rPr>
              <a:t>to work. The model goes at great lengths to encourage students to consider their employability from enrolment to graduation with four key goals in mind:</a:t>
            </a:r>
          </a:p>
          <a:p>
            <a:r>
              <a:rPr lang="en-US" sz="1200" b="0" i="1" u="none" strike="noStrike" kern="1200" baseline="0" dirty="0" smtClean="0">
                <a:solidFill>
                  <a:schemeClr val="tx1"/>
                </a:solidFill>
                <a:latin typeface="+mn-lt"/>
                <a:ea typeface="+mn-ea"/>
                <a:cs typeface="+mn-cs"/>
              </a:rPr>
              <a:t>• Build personal and professional awareness.</a:t>
            </a:r>
          </a:p>
          <a:p>
            <a:r>
              <a:rPr lang="en-US" sz="1200" b="0" i="1" u="none" strike="noStrike" kern="1200" baseline="0" dirty="0" smtClean="0">
                <a:solidFill>
                  <a:schemeClr val="tx1"/>
                </a:solidFill>
                <a:latin typeface="+mn-lt"/>
                <a:ea typeface="+mn-ea"/>
                <a:cs typeface="+mn-cs"/>
              </a:rPr>
              <a:t>• Enhance the capacity to identify and articulate key skills.</a:t>
            </a:r>
          </a:p>
          <a:p>
            <a:r>
              <a:rPr lang="en-US" sz="1200" b="0" i="1" u="none" strike="noStrike" kern="1200" baseline="0" dirty="0" smtClean="0">
                <a:solidFill>
                  <a:schemeClr val="tx1"/>
                </a:solidFill>
                <a:latin typeface="+mn-lt"/>
                <a:ea typeface="+mn-ea"/>
                <a:cs typeface="+mn-cs"/>
              </a:rPr>
              <a:t>• Raise awareness of the supports available through their TVET schooling </a:t>
            </a:r>
            <a:r>
              <a:rPr lang="es-ES" sz="1200" b="0" i="1" u="none" strike="noStrike" kern="1200" baseline="0" dirty="0" err="1" smtClean="0">
                <a:solidFill>
                  <a:schemeClr val="tx1"/>
                </a:solidFill>
                <a:latin typeface="+mn-lt"/>
                <a:ea typeface="+mn-ea"/>
                <a:cs typeface="+mn-cs"/>
              </a:rPr>
              <a:t>experiences</a:t>
            </a:r>
            <a:r>
              <a:rPr lang="es-ES" sz="1200" b="0" i="1" u="none" strike="noStrike" kern="1200" baseline="0" dirty="0" smtClean="0">
                <a:solidFill>
                  <a:schemeClr val="tx1"/>
                </a:solidFill>
                <a:latin typeface="+mn-lt"/>
                <a:ea typeface="+mn-ea"/>
                <a:cs typeface="+mn-cs"/>
              </a:rPr>
              <a:t>.</a:t>
            </a:r>
          </a:p>
          <a:p>
            <a:r>
              <a:rPr lang="en-US" sz="1200" b="0" i="1" u="none" strike="noStrike" kern="1200" baseline="0" dirty="0" smtClean="0">
                <a:solidFill>
                  <a:schemeClr val="tx1"/>
                </a:solidFill>
                <a:latin typeface="+mn-lt"/>
                <a:ea typeface="+mn-ea"/>
                <a:cs typeface="+mn-cs"/>
              </a:rPr>
              <a:t>• Enrich the understanding of professional pathways and the realities of job </a:t>
            </a:r>
            <a:r>
              <a:rPr lang="es-ES" sz="1200" b="0" i="1" u="none" strike="noStrike" kern="1200" baseline="0" dirty="0" err="1" smtClean="0">
                <a:solidFill>
                  <a:schemeClr val="tx1"/>
                </a:solidFill>
                <a:latin typeface="+mn-lt"/>
                <a:ea typeface="+mn-ea"/>
                <a:cs typeface="+mn-cs"/>
              </a:rPr>
              <a:t>search</a:t>
            </a:r>
            <a:r>
              <a:rPr lang="es-ES" sz="1200" b="0" i="1" u="none" strike="noStrike" kern="1200" baseline="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15</a:t>
            </a:fld>
            <a:endParaRPr lang="es-ES"/>
          </a:p>
        </p:txBody>
      </p:sp>
    </p:spTree>
    <p:extLst>
      <p:ext uri="{BB962C8B-B14F-4D97-AF65-F5344CB8AC3E}">
        <p14:creationId xmlns:p14="http://schemas.microsoft.com/office/powerpoint/2010/main" val="140848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Alumni stories are powerful ways to highlight the experiences and accomplishments of alumni. Whether in a short-text or interview format, alumni stories may help in inspiring current students. </a:t>
            </a:r>
            <a:r>
              <a:rPr lang="en-US" sz="1200" b="0" i="0" u="none" strike="noStrike" kern="1200" baseline="0" dirty="0" err="1" smtClean="0">
                <a:solidFill>
                  <a:schemeClr val="tx1"/>
                </a:solidFill>
                <a:latin typeface="+mn-lt"/>
                <a:ea typeface="+mn-ea"/>
                <a:cs typeface="+mn-cs"/>
              </a:rPr>
              <a:t>Kailanto</a:t>
            </a:r>
            <a:r>
              <a:rPr lang="en-US" sz="1200" b="0" i="0" u="none" strike="noStrike" kern="1200" baseline="0" dirty="0" smtClean="0">
                <a:solidFill>
                  <a:schemeClr val="tx1"/>
                </a:solidFill>
                <a:latin typeface="+mn-lt"/>
                <a:ea typeface="+mn-ea"/>
                <a:cs typeface="+mn-cs"/>
              </a:rPr>
              <a:t> et al. (2012) examined the impact of alumni stories to motivate and commit students to their studies in a Higher Education Institution in Finland. Alumni stories, coupled with more detailed information and face-to-face meetings, have proved helpful for students and educators to better link students' studies with career pathways and increase their motivation to study</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16</a:t>
            </a:fld>
            <a:endParaRPr lang="es-ES"/>
          </a:p>
        </p:txBody>
      </p:sp>
    </p:spTree>
    <p:extLst>
      <p:ext uri="{BB962C8B-B14F-4D97-AF65-F5344CB8AC3E}">
        <p14:creationId xmlns:p14="http://schemas.microsoft.com/office/powerpoint/2010/main" val="315876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Vanderlelie</a:t>
            </a:r>
            <a:r>
              <a:rPr lang="en-US" sz="1200" b="0" i="0" u="none" strike="noStrike" kern="1200" baseline="0" dirty="0" smtClean="0">
                <a:solidFill>
                  <a:schemeClr val="tx1"/>
                </a:solidFill>
                <a:latin typeface="+mn-lt"/>
                <a:ea typeface="+mn-ea"/>
                <a:cs typeface="+mn-cs"/>
              </a:rPr>
              <a:t> (2019) argues for the need to dispel one of the most pervading myths in alumni engagement, the one that assumes “alumni are not interested in connecting”. By the same token, it is also important to mention that not all students want to become part of an alumni network and this is perfectly fine.</a:t>
            </a:r>
          </a:p>
          <a:p>
            <a:r>
              <a:rPr lang="en-US" sz="1200" b="0" i="1" u="none" strike="noStrike" kern="1200" baseline="0" dirty="0" smtClean="0">
                <a:solidFill>
                  <a:schemeClr val="tx1"/>
                </a:solidFill>
                <a:latin typeface="+mn-lt"/>
                <a:ea typeface="+mn-ea"/>
                <a:cs typeface="+mn-cs"/>
              </a:rPr>
              <a:t>“We should focus on those alumni that want to be a part of our network and try to make our network as appealing as possible for future alumni. Too often I see</a:t>
            </a:r>
          </a:p>
          <a:p>
            <a:r>
              <a:rPr lang="en-US" sz="1200" b="0" i="1" u="none" strike="noStrike" kern="1200" baseline="0" dirty="0" smtClean="0">
                <a:solidFill>
                  <a:schemeClr val="tx1"/>
                </a:solidFill>
                <a:latin typeface="+mn-lt"/>
                <a:ea typeface="+mn-ea"/>
                <a:cs typeface="+mn-cs"/>
              </a:rPr>
              <a:t>schools trying to reach all their alumni, but it’s about the quality of alumni relations, </a:t>
            </a:r>
            <a:r>
              <a:rPr lang="es-ES" sz="1200" b="0" i="1" u="none" strike="noStrike" kern="1200" baseline="0" dirty="0" err="1" smtClean="0">
                <a:solidFill>
                  <a:schemeClr val="tx1"/>
                </a:solidFill>
                <a:latin typeface="+mn-lt"/>
                <a:ea typeface="+mn-ea"/>
                <a:cs typeface="+mn-cs"/>
              </a:rPr>
              <a:t>not</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quantity</a:t>
            </a:r>
            <a:r>
              <a:rPr lang="es-ES" sz="1200" b="0" i="1" u="none" strike="noStrike" kern="1200" baseline="0" dirty="0" smtClean="0">
                <a:solidFill>
                  <a:schemeClr val="tx1"/>
                </a:solidFill>
                <a:latin typeface="+mn-lt"/>
                <a:ea typeface="+mn-ea"/>
                <a:cs typeface="+mn-cs"/>
              </a:rPr>
              <a:t>". (Tim van Der </a:t>
            </a:r>
            <a:r>
              <a:rPr lang="es-ES" sz="1200" b="0" i="1" u="none" strike="noStrike" kern="1200" baseline="0" dirty="0" err="1" smtClean="0">
                <a:solidFill>
                  <a:schemeClr val="tx1"/>
                </a:solidFill>
                <a:latin typeface="+mn-lt"/>
                <a:ea typeface="+mn-ea"/>
                <a:cs typeface="+mn-cs"/>
              </a:rPr>
              <a:t>Ploeg</a:t>
            </a:r>
            <a:r>
              <a:rPr lang="es-ES" sz="1200" b="0" i="1" u="none" strike="noStrike" kern="1200" baseline="0" dirty="0" smtClean="0">
                <a:solidFill>
                  <a:schemeClr val="tx1"/>
                </a:solidFill>
                <a:latin typeface="+mn-lt"/>
                <a:ea typeface="+mn-ea"/>
                <a:cs typeface="+mn-cs"/>
              </a:rPr>
              <a:t>, Alfa-</a:t>
            </a:r>
            <a:r>
              <a:rPr lang="es-ES" sz="1200" b="0" i="1" u="none" strike="noStrike" kern="1200" baseline="0" dirty="0" err="1" smtClean="0">
                <a:solidFill>
                  <a:schemeClr val="tx1"/>
                </a:solidFill>
                <a:latin typeface="+mn-lt"/>
                <a:ea typeface="+mn-ea"/>
                <a:cs typeface="+mn-cs"/>
              </a:rPr>
              <a:t>college</a:t>
            </a:r>
            <a:r>
              <a:rPr lang="es-ES" sz="1200" b="0" i="1" u="none" strike="noStrike" kern="1200" baseline="0" dirty="0" smtClean="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17</a:t>
            </a:fld>
            <a:endParaRPr lang="es-ES"/>
          </a:p>
        </p:txBody>
      </p:sp>
    </p:spTree>
    <p:extLst>
      <p:ext uri="{BB962C8B-B14F-4D97-AF65-F5344CB8AC3E}">
        <p14:creationId xmlns:p14="http://schemas.microsoft.com/office/powerpoint/2010/main" val="381752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Partial and inconsistent recording of data hampers our ability to assess the quality of actions, note growth, identify improvement areas and take action.</a:t>
            </a:r>
          </a:p>
          <a:p>
            <a:r>
              <a:rPr lang="en-US" sz="1200" b="0" i="0" u="none" strike="noStrike" kern="1200" baseline="0" dirty="0" smtClean="0">
                <a:solidFill>
                  <a:schemeClr val="tx1"/>
                </a:solidFill>
                <a:latin typeface="+mn-lt"/>
                <a:ea typeface="+mn-ea"/>
                <a:cs typeface="+mn-cs"/>
              </a:rPr>
              <a:t>The process of tracking and reporting alumni engagement can appear to be deceptively</a:t>
            </a:r>
          </a:p>
          <a:p>
            <a:r>
              <a:rPr lang="en-US" sz="1200" b="0" i="0" u="none" strike="noStrike" kern="1200" baseline="0" dirty="0" smtClean="0">
                <a:solidFill>
                  <a:schemeClr val="tx1"/>
                </a:solidFill>
                <a:latin typeface="+mn-lt"/>
                <a:ea typeface="+mn-ea"/>
                <a:cs typeface="+mn-cs"/>
              </a:rPr>
              <a:t>simple but requires a series of carefully orchestrated steps involving different actors: Data collection, aggregation, analysis and dissemination</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18</a:t>
            </a:fld>
            <a:endParaRPr lang="es-ES"/>
          </a:p>
        </p:txBody>
      </p:sp>
    </p:spTree>
    <p:extLst>
      <p:ext uri="{BB962C8B-B14F-4D97-AF65-F5344CB8AC3E}">
        <p14:creationId xmlns:p14="http://schemas.microsoft.com/office/powerpoint/2010/main" val="3859383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Our consultation with TRACKTION partner schools brought to the fore alumni are seldom mentioned in strategic documents or yearly Action Plans. References are shallow and rarely translated into clear, measurable and actionable goals. The example below comes from the </a:t>
            </a:r>
            <a:r>
              <a:rPr lang="es-ES" sz="1200" b="0" i="0" u="none" strike="noStrike" kern="1200" baseline="0" dirty="0" err="1" smtClean="0">
                <a:solidFill>
                  <a:schemeClr val="tx1"/>
                </a:solidFill>
                <a:latin typeface="+mn-lt"/>
                <a:ea typeface="+mn-ea"/>
                <a:cs typeface="+mn-cs"/>
              </a:rPr>
              <a:t>Netherlands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n-US" dirty="0" smtClean="0"/>
              <a:t>EMBED ALUMNI ENGAGEMENT IN YOUR SCHOOL INSTITUTIONAL DOCUMENTATION</a:t>
            </a:r>
          </a:p>
          <a:p>
            <a:r>
              <a:rPr lang="en-US" dirty="0" smtClean="0"/>
              <a:t>Take little steps. Consider the 4 key strategic goals and some of the actions covered in this</a:t>
            </a:r>
            <a:r>
              <a:rPr lang="en-US" baseline="0" dirty="0" smtClean="0"/>
              <a:t> </a:t>
            </a:r>
            <a:r>
              <a:rPr lang="en-US" dirty="0" smtClean="0"/>
              <a:t>guide, select and fine-tune accordingly bearing in mind your school priorities</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19</a:t>
            </a:fld>
            <a:endParaRPr lang="es-ES"/>
          </a:p>
        </p:txBody>
      </p:sp>
    </p:spTree>
    <p:extLst>
      <p:ext uri="{BB962C8B-B14F-4D97-AF65-F5344CB8AC3E}">
        <p14:creationId xmlns:p14="http://schemas.microsoft.com/office/powerpoint/2010/main" val="351561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series of user journeys represent some typical scenarios of alumni engagement based in the alumni services delivered by </a:t>
            </a:r>
            <a:r>
              <a:rPr lang="en-US" sz="1200" b="0" i="0" u="none" strike="noStrike" kern="1200" baseline="0" dirty="0" err="1" smtClean="0">
                <a:solidFill>
                  <a:schemeClr val="tx1"/>
                </a:solidFill>
                <a:latin typeface="+mn-lt"/>
                <a:ea typeface="+mn-ea"/>
                <a:cs typeface="+mn-cs"/>
              </a:rPr>
              <a:t>Tracktion</a:t>
            </a:r>
            <a:r>
              <a:rPr lang="en-US" sz="1200" b="0" i="0" u="none" strike="noStrike" kern="1200" baseline="0" dirty="0" smtClean="0">
                <a:solidFill>
                  <a:schemeClr val="tx1"/>
                </a:solidFill>
                <a:latin typeface="+mn-lt"/>
                <a:ea typeface="+mn-ea"/>
                <a:cs typeface="+mn-cs"/>
              </a:rPr>
              <a:t> partners. User journeys will help the reader work out how alumni (as well as students and/ or staff) interact with the service and what’s expected from them in each phase.</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21</a:t>
            </a:fld>
            <a:endParaRPr lang="es-ES"/>
          </a:p>
        </p:txBody>
      </p:sp>
    </p:spTree>
    <p:extLst>
      <p:ext uri="{BB962C8B-B14F-4D97-AF65-F5344CB8AC3E}">
        <p14:creationId xmlns:p14="http://schemas.microsoft.com/office/powerpoint/2010/main" val="1215039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xfrm>
            <a:off x="101600" y="746125"/>
            <a:ext cx="6616700" cy="3722688"/>
          </a:xfrm>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A194709B-1C64-4B74-9CAC-C84DACE2E2A4}" type="slidenum">
              <a:rPr lang="es-ES" smtClean="0"/>
              <a:pPr>
                <a:defRPr/>
              </a:pPr>
              <a:t>24</a:t>
            </a:fld>
            <a:endParaRPr lang="es-ES"/>
          </a:p>
        </p:txBody>
      </p:sp>
    </p:spTree>
    <p:extLst>
      <p:ext uri="{BB962C8B-B14F-4D97-AF65-F5344CB8AC3E}">
        <p14:creationId xmlns:p14="http://schemas.microsoft.com/office/powerpoint/2010/main" val="49535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xfrm>
            <a:off x="101600" y="746125"/>
            <a:ext cx="6616700" cy="3722688"/>
          </a:xfrm>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295C9EC9-3741-44A2-B9C2-211DDFEDC81C}" type="slidenum">
              <a:rPr lang="es-ES" smtClean="0"/>
              <a:pPr>
                <a:defRPr/>
              </a:pPr>
              <a:t>2</a:t>
            </a:fld>
            <a:endParaRPr lang="es-ES"/>
          </a:p>
        </p:txBody>
      </p:sp>
    </p:spTree>
    <p:extLst>
      <p:ext uri="{BB962C8B-B14F-4D97-AF65-F5344CB8AC3E}">
        <p14:creationId xmlns:p14="http://schemas.microsoft.com/office/powerpoint/2010/main" val="1506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xfrm>
            <a:off x="101600" y="746125"/>
            <a:ext cx="6616700" cy="3722688"/>
          </a:xfrm>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project general objective is to improve VET schools’ understanding of “VET-to-work transition systems” (e.g. impact of learning on VET graduates’ careers, </a:t>
            </a:r>
            <a:r>
              <a:rPr lang="en-US" sz="1200" b="0" i="0" u="none" strike="noStrike" kern="1200" baseline="0" dirty="0" err="1" smtClean="0">
                <a:solidFill>
                  <a:schemeClr val="tx1"/>
                </a:solidFill>
                <a:latin typeface="+mn-lt"/>
                <a:ea typeface="+mn-ea"/>
                <a:cs typeface="+mn-cs"/>
              </a:rPr>
              <a:t>labour</a:t>
            </a:r>
            <a:r>
              <a:rPr lang="en-US" sz="1200" b="0" i="0" u="none" strike="noStrike" kern="1200" baseline="0" dirty="0" smtClean="0">
                <a:solidFill>
                  <a:schemeClr val="tx1"/>
                </a:solidFill>
                <a:latin typeface="+mn-lt"/>
                <a:ea typeface="+mn-ea"/>
                <a:cs typeface="+mn-cs"/>
              </a:rPr>
              <a:t> market relevance) and it is based on three specific goals:</a:t>
            </a:r>
          </a:p>
          <a:p>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To establish a more coordinated and appropriate set of VET Graduate Tracking </a:t>
            </a:r>
            <a:r>
              <a:rPr lang="es-ES" sz="1200" b="0" i="0" u="none" strike="noStrike" kern="1200" baseline="0" dirty="0" err="1" smtClean="0">
                <a:solidFill>
                  <a:schemeClr val="tx1"/>
                </a:solidFill>
                <a:latin typeface="+mn-lt"/>
                <a:ea typeface="+mn-ea"/>
                <a:cs typeface="+mn-cs"/>
              </a:rPr>
              <a:t>measures</a:t>
            </a:r>
            <a:r>
              <a:rPr lang="es-ES" sz="1200" b="0" i="0" u="none" strike="noStrike" kern="1200" baseline="0" dirty="0" smtClean="0">
                <a:solidFill>
                  <a:schemeClr val="tx1"/>
                </a:solidFill>
                <a:latin typeface="+mn-lt"/>
                <a:ea typeface="+mn-ea"/>
                <a:cs typeface="+mn-cs"/>
              </a:rPr>
              <a:t> at VET-</a:t>
            </a:r>
            <a:r>
              <a:rPr lang="es-ES" sz="1200" b="0" i="0" u="none" strike="noStrike" kern="1200" baseline="0" dirty="0" err="1" smtClean="0">
                <a:solidFill>
                  <a:schemeClr val="tx1"/>
                </a:solidFill>
                <a:latin typeface="+mn-lt"/>
                <a:ea typeface="+mn-ea"/>
                <a:cs typeface="+mn-cs"/>
              </a:rPr>
              <a:t>provider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level</a:t>
            </a:r>
            <a:r>
              <a:rPr lang="es-E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To increase institutional capacity to act on and use results for a variety of </a:t>
            </a:r>
            <a:r>
              <a:rPr lang="en-US" sz="1200" b="0" i="0" u="none" strike="noStrike" kern="1200" baseline="0" dirty="0" err="1" smtClean="0">
                <a:solidFill>
                  <a:schemeClr val="tx1"/>
                </a:solidFill>
                <a:latin typeface="+mn-lt"/>
                <a:ea typeface="+mn-ea"/>
                <a:cs typeface="+mn-cs"/>
              </a:rPr>
              <a:t>purposes,such</a:t>
            </a:r>
            <a:r>
              <a:rPr lang="en-US" sz="1200" b="0" i="0" u="none" strike="noStrike" kern="1200" baseline="0" dirty="0" smtClean="0">
                <a:solidFill>
                  <a:schemeClr val="tx1"/>
                </a:solidFill>
                <a:latin typeface="+mn-lt"/>
                <a:ea typeface="+mn-ea"/>
                <a:cs typeface="+mn-cs"/>
              </a:rPr>
              <a:t> as enhancing study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and alumni services.</a:t>
            </a:r>
          </a:p>
          <a:p>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To strengthen Alumni Culture in VET Schools.</a:t>
            </a:r>
            <a:endParaRPr lang="es-ES" dirty="0" smtClean="0"/>
          </a:p>
          <a:p>
            <a:pPr eaLnBrk="1" hangingPunct="1"/>
            <a:endParaRPr lang="es-ES" dirty="0" smtClean="0"/>
          </a:p>
        </p:txBody>
      </p:sp>
      <p:sp>
        <p:nvSpPr>
          <p:cNvPr id="4" name="3 Marcador de número de diapositiva"/>
          <p:cNvSpPr>
            <a:spLocks noGrp="1"/>
          </p:cNvSpPr>
          <p:nvPr>
            <p:ph type="sldNum" sz="quarter" idx="5"/>
          </p:nvPr>
        </p:nvSpPr>
        <p:spPr/>
        <p:txBody>
          <a:bodyPr/>
          <a:lstStyle/>
          <a:p>
            <a:pPr>
              <a:defRPr/>
            </a:pPr>
            <a:fld id="{295C9EC9-3741-44A2-B9C2-211DDFEDC81C}" type="slidenum">
              <a:rPr lang="es-ES" smtClean="0"/>
              <a:pPr>
                <a:defRPr/>
              </a:pPr>
              <a:t>4</a:t>
            </a:fld>
            <a:endParaRPr lang="es-ES"/>
          </a:p>
        </p:txBody>
      </p:sp>
    </p:spTree>
    <p:extLst>
      <p:ext uri="{BB962C8B-B14F-4D97-AF65-F5344CB8AC3E}">
        <p14:creationId xmlns:p14="http://schemas.microsoft.com/office/powerpoint/2010/main" val="262411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A Tracking Protocol that simplifies data collection from Alumni (O1).</a:t>
            </a:r>
          </a:p>
          <a:p>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A How-To-Guide “Building and Sustaining Successful Alumni Relations Programs </a:t>
            </a:r>
            <a:r>
              <a:rPr lang="es-ES" sz="1200" b="0" i="0" u="none" strike="noStrike" kern="1200" baseline="0" dirty="0" smtClean="0">
                <a:solidFill>
                  <a:schemeClr val="tx1"/>
                </a:solidFill>
                <a:latin typeface="+mn-lt"/>
                <a:ea typeface="+mn-ea"/>
                <a:cs typeface="+mn-cs"/>
              </a:rPr>
              <a:t>in VET </a:t>
            </a:r>
            <a:r>
              <a:rPr lang="es-ES" sz="1200" b="0" i="0" u="none" strike="noStrike" kern="1200" baseline="0" dirty="0" err="1" smtClean="0">
                <a:solidFill>
                  <a:schemeClr val="tx1"/>
                </a:solidFill>
                <a:latin typeface="+mn-lt"/>
                <a:ea typeface="+mn-ea"/>
                <a:cs typeface="+mn-cs"/>
              </a:rPr>
              <a:t>Schools</a:t>
            </a:r>
            <a:r>
              <a:rPr lang="es-ES" sz="1200" b="0" i="0" u="none" strike="noStrike" kern="1200" baseline="0" dirty="0" smtClean="0">
                <a:solidFill>
                  <a:schemeClr val="tx1"/>
                </a:solidFill>
                <a:latin typeface="+mn-lt"/>
                <a:ea typeface="+mn-ea"/>
                <a:cs typeface="+mn-cs"/>
              </a:rPr>
              <a:t>” (O2).</a:t>
            </a:r>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5</a:t>
            </a:fld>
            <a:endParaRPr lang="es-ES"/>
          </a:p>
        </p:txBody>
      </p:sp>
    </p:spTree>
    <p:extLst>
      <p:ext uri="{BB962C8B-B14F-4D97-AF65-F5344CB8AC3E}">
        <p14:creationId xmlns:p14="http://schemas.microsoft.com/office/powerpoint/2010/main" val="167098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added value of the How-To-Guide resides in the inclusion of useful processes/ protocols for VET institutions willing to build and sustain successful alumni relations based in real examples of practice gathered from VET schools in 5 European countries (Estonia, Italy, Netherlands, Spain and the UK) and recommendations from other institutions elsewhere in the world . Last but not least, the guide includes a list of policy recommendations for follow-up at school-level.</a:t>
            </a:r>
          </a:p>
          <a:p>
            <a:endParaRPr lang="en-U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7</a:t>
            </a:fld>
            <a:endParaRPr lang="es-ES"/>
          </a:p>
        </p:txBody>
      </p:sp>
    </p:spTree>
    <p:extLst>
      <p:ext uri="{BB962C8B-B14F-4D97-AF65-F5344CB8AC3E}">
        <p14:creationId xmlns:p14="http://schemas.microsoft.com/office/powerpoint/2010/main" val="329384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section describes the background context and includes some basic tasks with a view to prompt some discussion and (collective) action.</a:t>
            </a:r>
            <a:endParaRPr lang="es-ES" dirty="0" smtClean="0"/>
          </a:p>
          <a:p>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8</a:t>
            </a:fld>
            <a:endParaRPr lang="es-ES"/>
          </a:p>
        </p:txBody>
      </p:sp>
    </p:spTree>
    <p:extLst>
      <p:ext uri="{BB962C8B-B14F-4D97-AF65-F5344CB8AC3E}">
        <p14:creationId xmlns:p14="http://schemas.microsoft.com/office/powerpoint/2010/main" val="151982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Understanding alumni engagement in the European VET context requires broadening the scope and moving the focus away from donations and more on the non-monetary support roles played by VET alumni.</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9</a:t>
            </a:fld>
            <a:endParaRPr lang="es-ES"/>
          </a:p>
        </p:txBody>
      </p:sp>
    </p:spTree>
    <p:extLst>
      <p:ext uri="{BB962C8B-B14F-4D97-AF65-F5344CB8AC3E}">
        <p14:creationId xmlns:p14="http://schemas.microsoft.com/office/powerpoint/2010/main" val="175166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intentional and mutually beneficial partnership with student and graduate success as the overarching, shared goal (</a:t>
            </a:r>
            <a:r>
              <a:rPr lang="en-US" sz="1200" b="0" i="0" u="none" strike="noStrike" kern="1200" baseline="0" dirty="0" err="1" smtClean="0">
                <a:solidFill>
                  <a:schemeClr val="tx1"/>
                </a:solidFill>
                <a:latin typeface="+mn-lt"/>
                <a:ea typeface="+mn-ea"/>
                <a:cs typeface="+mn-cs"/>
              </a:rPr>
              <a:t>Vanderlelie</a:t>
            </a:r>
            <a:r>
              <a:rPr lang="en-US" sz="1200" b="0" i="0" u="none" strike="noStrike" kern="1200" baseline="0" dirty="0" smtClean="0">
                <a:solidFill>
                  <a:schemeClr val="tx1"/>
                </a:solidFill>
                <a:latin typeface="+mn-lt"/>
                <a:ea typeface="+mn-ea"/>
                <a:cs typeface="+mn-cs"/>
              </a:rPr>
              <a:t>, 2019).</a:t>
            </a:r>
          </a:p>
          <a:p>
            <a:r>
              <a:rPr lang="en-US" sz="1200" b="0" i="0" u="none" strike="noStrike" kern="1200" baseline="0" dirty="0" smtClean="0">
                <a:solidFill>
                  <a:schemeClr val="tx1"/>
                </a:solidFill>
                <a:latin typeface="+mn-lt"/>
                <a:ea typeface="+mn-ea"/>
                <a:cs typeface="+mn-cs"/>
              </a:rPr>
              <a:t>Alumni engagement impacts positively on all sides involved: the institution, the alumni and current students. We discuss the institutional, professional and personal advantages for each group in the next section</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10</a:t>
            </a:fld>
            <a:endParaRPr lang="es-ES"/>
          </a:p>
        </p:txBody>
      </p:sp>
    </p:spTree>
    <p:extLst>
      <p:ext uri="{BB962C8B-B14F-4D97-AF65-F5344CB8AC3E}">
        <p14:creationId xmlns:p14="http://schemas.microsoft.com/office/powerpoint/2010/main" val="208889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time since graduation elapses the connection may be lost and alumni may become more difficult to reach. So most recent graduate cohorts may be easier to reach but the expertise and experience of mid-career and established career professionals may put them in a better position to engage as volunteers (mentors, networking, job placement, </a:t>
            </a:r>
            <a:r>
              <a:rPr lang="es-ES" sz="1200" b="0" i="0" u="none" strike="noStrike" kern="1200" baseline="0" dirty="0" err="1" smtClean="0">
                <a:solidFill>
                  <a:schemeClr val="tx1"/>
                </a:solidFill>
                <a:latin typeface="+mn-lt"/>
                <a:ea typeface="+mn-ea"/>
                <a:cs typeface="+mn-cs"/>
              </a:rPr>
              <a:t>job</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recruitment</a:t>
            </a:r>
            <a:r>
              <a:rPr lang="es-ES" sz="1200" b="0" i="0" u="none" strike="noStrike" kern="1200" baseline="0" dirty="0" smtClean="0">
                <a:solidFill>
                  <a:schemeClr val="tx1"/>
                </a:solidFill>
                <a:latin typeface="+mn-lt"/>
                <a:ea typeface="+mn-ea"/>
                <a:cs typeface="+mn-cs"/>
              </a:rPr>
              <a:t>).</a:t>
            </a:r>
          </a:p>
          <a:p>
            <a:r>
              <a:rPr lang="es-ES" sz="1200" b="1" i="0" u="none" strike="noStrike" kern="1200" baseline="0" dirty="0" err="1" smtClean="0">
                <a:solidFill>
                  <a:schemeClr val="tx1"/>
                </a:solidFill>
                <a:latin typeface="+mn-lt"/>
                <a:ea typeface="+mn-ea"/>
                <a:cs typeface="+mn-cs"/>
              </a:rPr>
              <a:t>Criteria</a:t>
            </a:r>
            <a:r>
              <a:rPr lang="es-ES" sz="1200" b="1" i="0" u="none" strike="noStrike" kern="1200" baseline="0" dirty="0" smtClean="0">
                <a:solidFill>
                  <a:schemeClr val="tx1"/>
                </a:solidFill>
                <a:latin typeface="+mn-lt"/>
                <a:ea typeface="+mn-ea"/>
                <a:cs typeface="+mn-cs"/>
              </a:rPr>
              <a:t> to define </a:t>
            </a:r>
            <a:r>
              <a:rPr lang="es-ES" sz="1200" b="1" i="0" u="none" strike="noStrike" kern="1200" baseline="0" dirty="0" err="1" smtClean="0">
                <a:solidFill>
                  <a:schemeClr val="tx1"/>
                </a:solidFill>
                <a:latin typeface="+mn-lt"/>
                <a:ea typeface="+mn-ea"/>
                <a:cs typeface="+mn-cs"/>
              </a:rPr>
              <a:t>alumni</a:t>
            </a:r>
            <a:endParaRPr lang="es-E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Graduation is certainly a narrow criteria to define alumni. As soon as you start considering other types of academic relationships your alumni base will be considerably expanded. </a:t>
            </a:r>
            <a:endParaRPr lang="es-ES" dirty="0"/>
          </a:p>
        </p:txBody>
      </p:sp>
      <p:sp>
        <p:nvSpPr>
          <p:cNvPr id="4" name="Marcador de número de diapositiva 3"/>
          <p:cNvSpPr>
            <a:spLocks noGrp="1"/>
          </p:cNvSpPr>
          <p:nvPr>
            <p:ph type="sldNum" sz="quarter" idx="10"/>
          </p:nvPr>
        </p:nvSpPr>
        <p:spPr/>
        <p:txBody>
          <a:bodyPr/>
          <a:lstStyle/>
          <a:p>
            <a:pPr>
              <a:defRPr/>
            </a:pPr>
            <a:fld id="{1F82E178-62AF-4731-BA2D-51D76234E26E}" type="slidenum">
              <a:rPr lang="es-ES" smtClean="0"/>
              <a:pPr>
                <a:defRPr/>
              </a:pPr>
              <a:t>11</a:t>
            </a:fld>
            <a:endParaRPr lang="es-ES"/>
          </a:p>
        </p:txBody>
      </p:sp>
    </p:spTree>
    <p:extLst>
      <p:ext uri="{BB962C8B-B14F-4D97-AF65-F5344CB8AC3E}">
        <p14:creationId xmlns:p14="http://schemas.microsoft.com/office/powerpoint/2010/main" val="404580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3F01A2C-13E6-483A-8935-75AA1ECD28CC}" type="datetimeFigureOut">
              <a:rPr lang="es-ES"/>
              <a:pPr>
                <a:defRPr/>
              </a:pPr>
              <a:t>19/10/2021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ABF7CDC-B1BC-4753-8E0A-66033D43B14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E3334AF-5616-422E-8E38-B691B4BAF159}" type="datetimeFigureOut">
              <a:rPr lang="es-ES"/>
              <a:pPr>
                <a:defRPr/>
              </a:pPr>
              <a:t>19/10/2021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57133DF-5F04-4759-BFEB-9FF4C092C46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40"/>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546FB2A-1E16-4B65-8BFA-781812088A9D}" type="datetimeFigureOut">
              <a:rPr lang="es-ES"/>
              <a:pPr>
                <a:defRPr/>
              </a:pPr>
              <a:t>19/10/2021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957F483-8021-4535-BB50-E738C6DBE4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AE93F18-E213-4CEC-AD21-E4487C02D2A1}" type="datetimeFigureOut">
              <a:rPr lang="es-ES"/>
              <a:pPr>
                <a:defRPr/>
              </a:pPr>
              <a:t>19/10/2021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07CAF13-7FEA-4BD7-A150-7AA4D889DD8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1A3F226-C1B2-447C-A2DD-0252A7E55359}" type="datetimeFigureOut">
              <a:rPr lang="es-ES"/>
              <a:pPr>
                <a:defRPr/>
              </a:pPr>
              <a:t>19/10/2021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2A02F3B-9C47-481E-9C69-42CE12A65305}"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4A0F1BD-6811-4B46-8FA2-03B1F57FDC20}" type="datetimeFigureOut">
              <a:rPr lang="es-ES"/>
              <a:pPr>
                <a:defRPr/>
              </a:pPr>
              <a:t>19/10/2021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BFEAF55-D4EA-4024-BA9D-94BA4993A79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796A04C-74E0-42F3-86FB-06A635C14735}" type="datetimeFigureOut">
              <a:rPr lang="es-ES"/>
              <a:pPr>
                <a:defRPr/>
              </a:pPr>
              <a:t>19/10/2021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EEC2E90-DEC8-4E94-92DA-66421642C12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B0887D0-76E9-44EE-8615-AEBF2AEA941C}" type="datetimeFigureOut">
              <a:rPr lang="es-ES"/>
              <a:pPr>
                <a:defRPr/>
              </a:pPr>
              <a:t>19/10/2021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EAEC81D-04B8-4EA4-8BBE-E3786CACE72D}"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855241B-3744-47DA-996D-E71D02BA93E7}" type="datetimeFigureOut">
              <a:rPr lang="es-ES"/>
              <a:pPr>
                <a:defRPr/>
              </a:pPr>
              <a:t>19/10/2021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78671B4-2D9C-4400-937B-FFAF4EEE964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1"/>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3FE0C15-23A1-4AEC-BBEA-B7FA21DDCCC8}" type="datetimeFigureOut">
              <a:rPr lang="es-ES"/>
              <a:pPr>
                <a:defRPr/>
              </a:pPr>
              <a:t>19/10/2021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3B8BCE4-E837-4CA7-A56A-878FC8735E5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9"/>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BFA9C3B-2BBC-425C-AEB3-06B9DBB3DD10}" type="datetimeFigureOut">
              <a:rPr lang="es-ES"/>
              <a:pPr>
                <a:defRPr/>
              </a:pPr>
              <a:t>19/10/2021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CEB84F0-A935-4318-A516-6FD29F5138B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26B036-4D45-47FB-AF3B-28A2E74E651F}" type="datetimeFigureOut">
              <a:rPr lang="es-ES"/>
              <a:pPr>
                <a:defRPr/>
              </a:pPr>
              <a:t>19/10/2021</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D39C6FA-9CDC-47E7-A3FE-966F216E99B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4.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Subtítulo"/>
          <p:cNvSpPr>
            <a:spLocks noGrp="1"/>
          </p:cNvSpPr>
          <p:nvPr>
            <p:ph type="subTitle" idx="1"/>
          </p:nvPr>
        </p:nvSpPr>
        <p:spPr>
          <a:xfrm>
            <a:off x="430905" y="1994045"/>
            <a:ext cx="4873007" cy="1752600"/>
          </a:xfrm>
        </p:spPr>
        <p:txBody>
          <a:bodyPr/>
          <a:lstStyle/>
          <a:p>
            <a:pPr algn="l" eaLnBrk="1" hangingPunct="1">
              <a:lnSpc>
                <a:spcPct val="90000"/>
              </a:lnSpc>
            </a:pPr>
            <a:r>
              <a:rPr lang="en-US" b="1" dirty="0">
                <a:solidFill>
                  <a:schemeClr val="bg1"/>
                </a:solidFill>
                <a:latin typeface="Bahnschrift Light" panose="020B0502040204020203" pitchFamily="34" charset="0"/>
              </a:rPr>
              <a:t>Building and Sustaining Successful Alumni Relations in VET </a:t>
            </a:r>
            <a:r>
              <a:rPr lang="en-US" b="1" dirty="0" smtClean="0">
                <a:solidFill>
                  <a:schemeClr val="bg1"/>
                </a:solidFill>
                <a:latin typeface="Bahnschrift Light" panose="020B0502040204020203" pitchFamily="34" charset="0"/>
              </a:rPr>
              <a:t>Schools </a:t>
            </a:r>
          </a:p>
          <a:p>
            <a:pPr algn="l" eaLnBrk="1" hangingPunct="1">
              <a:lnSpc>
                <a:spcPct val="90000"/>
              </a:lnSpc>
            </a:pPr>
            <a:r>
              <a:rPr lang="es-ES" sz="2400" dirty="0" err="1" smtClean="0">
                <a:solidFill>
                  <a:schemeClr val="bg1"/>
                </a:solidFill>
                <a:latin typeface="Bahnschrift Light" panose="020B0502040204020203" pitchFamily="34" charset="0"/>
              </a:rPr>
              <a:t>How</a:t>
            </a:r>
            <a:r>
              <a:rPr lang="es-ES" sz="2400" dirty="0" smtClean="0">
                <a:solidFill>
                  <a:schemeClr val="bg1"/>
                </a:solidFill>
                <a:latin typeface="Bahnschrift Light" panose="020B0502040204020203" pitchFamily="34" charset="0"/>
              </a:rPr>
              <a:t> To </a:t>
            </a:r>
            <a:r>
              <a:rPr lang="es-ES" sz="2400" dirty="0" err="1" smtClean="0">
                <a:solidFill>
                  <a:schemeClr val="bg1"/>
                </a:solidFill>
                <a:latin typeface="Bahnschrift Light" panose="020B0502040204020203" pitchFamily="34" charset="0"/>
              </a:rPr>
              <a:t>Guide</a:t>
            </a:r>
            <a:endParaRPr lang="es-ES" sz="2400" dirty="0" smtClean="0">
              <a:solidFill>
                <a:schemeClr val="bg1"/>
              </a:solidFill>
              <a:latin typeface="Bahnschrift Light" panose="020B0502040204020203" pitchFamily="34" charset="0"/>
            </a:endParaRPr>
          </a:p>
          <a:p>
            <a:pPr algn="just" eaLnBrk="1" hangingPunct="1">
              <a:lnSpc>
                <a:spcPct val="90000"/>
              </a:lnSpc>
            </a:pPr>
            <a:endParaRPr lang="es-ES" sz="2400" dirty="0">
              <a:solidFill>
                <a:schemeClr val="bg1"/>
              </a:solidFill>
              <a:latin typeface="Bahnschrift Light" panose="020B0502040204020203" pitchFamily="34" charset="0"/>
            </a:endParaRPr>
          </a:p>
          <a:p>
            <a:pPr algn="just" eaLnBrk="1" hangingPunct="1">
              <a:lnSpc>
                <a:spcPct val="90000"/>
              </a:lnSpc>
            </a:pPr>
            <a:r>
              <a:rPr lang="es-ES" sz="2400" b="1" dirty="0">
                <a:solidFill>
                  <a:schemeClr val="bg1"/>
                </a:solidFill>
                <a:latin typeface="Bahnschrift Light" panose="020B0502040204020203" pitchFamily="34" charset="0"/>
              </a:rPr>
              <a:t>Iván Diego</a:t>
            </a:r>
          </a:p>
          <a:p>
            <a:pPr algn="just" eaLnBrk="1" hangingPunct="1">
              <a:lnSpc>
                <a:spcPct val="90000"/>
              </a:lnSpc>
            </a:pPr>
            <a:r>
              <a:rPr lang="es-ES" sz="2400" b="1" dirty="0">
                <a:solidFill>
                  <a:schemeClr val="bg1"/>
                </a:solidFill>
                <a:latin typeface="Bahnschrift Light" panose="020B0502040204020203" pitchFamily="34" charset="0"/>
              </a:rPr>
              <a:t>i</a:t>
            </a:r>
            <a:r>
              <a:rPr lang="es-ES" sz="2400" b="1" dirty="0" smtClean="0">
                <a:solidFill>
                  <a:schemeClr val="bg1"/>
                </a:solidFill>
                <a:latin typeface="Bahnschrift Light" panose="020B0502040204020203" pitchFamily="34" charset="0"/>
              </a:rPr>
              <a:t>van.diego@valnalon.com</a:t>
            </a:r>
            <a:endParaRPr lang="es-ES" sz="2400" b="1" dirty="0">
              <a:solidFill>
                <a:schemeClr val="bg1"/>
              </a:solidFill>
              <a:latin typeface="Bahnschrift Light" panose="020B0502040204020203" pitchFamily="34" charset="0"/>
            </a:endParaRPr>
          </a:p>
          <a:p>
            <a:pPr algn="just" eaLnBrk="1" hangingPunct="1">
              <a:lnSpc>
                <a:spcPct val="90000"/>
              </a:lnSpc>
            </a:pPr>
            <a:r>
              <a:rPr lang="es-ES" sz="2400" b="1" dirty="0" smtClean="0">
                <a:solidFill>
                  <a:schemeClr val="bg1"/>
                </a:solidFill>
                <a:latin typeface="Bahnschrift Light" panose="020B0502040204020203" pitchFamily="34" charset="0"/>
              </a:rPr>
              <a:t>29/10/2021</a:t>
            </a:r>
            <a:endParaRPr lang="es-ES" sz="2400" b="1" dirty="0">
              <a:solidFill>
                <a:schemeClr val="bg1"/>
              </a:solidFill>
              <a:latin typeface="Bahnschrift Light" panose="020B0502040204020203" pitchFamily="34" charset="0"/>
            </a:endParaRPr>
          </a:p>
        </p:txBody>
      </p:sp>
      <p:pic>
        <p:nvPicPr>
          <p:cNvPr id="4" name="Imagen 3"/>
          <p:cNvPicPr>
            <a:picLocks noChangeAspect="1"/>
          </p:cNvPicPr>
          <p:nvPr/>
        </p:nvPicPr>
        <p:blipFill rotWithShape="1">
          <a:blip r:embed="rId3"/>
          <a:srcRect b="1200"/>
          <a:stretch/>
        </p:blipFill>
        <p:spPr>
          <a:xfrm>
            <a:off x="7320136" y="1268760"/>
            <a:ext cx="3997188" cy="47359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err="1" smtClean="0">
                <a:solidFill>
                  <a:schemeClr val="bg1"/>
                </a:solidFill>
                <a:latin typeface="Bahnschrift Light" panose="020B0502040204020203" pitchFamily="34" charset="0"/>
              </a:rPr>
              <a:t>What’s</a:t>
            </a:r>
            <a:r>
              <a:rPr lang="es-ES" dirty="0" smtClean="0">
                <a:solidFill>
                  <a:schemeClr val="bg1"/>
                </a:solidFill>
                <a:latin typeface="Bahnschrift Light" panose="020B0502040204020203" pitchFamily="34" charset="0"/>
              </a:rPr>
              <a:t> in </a:t>
            </a:r>
            <a:r>
              <a:rPr lang="es-ES" dirty="0" err="1" smtClean="0">
                <a:solidFill>
                  <a:schemeClr val="bg1"/>
                </a:solidFill>
                <a:latin typeface="Bahnschrift Light" panose="020B0502040204020203" pitchFamily="34" charset="0"/>
              </a:rPr>
              <a:t>it</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for</a:t>
            </a:r>
            <a:r>
              <a:rPr lang="es-ES" dirty="0" smtClean="0">
                <a:solidFill>
                  <a:schemeClr val="bg1"/>
                </a:solidFill>
                <a:latin typeface="Bahnschrift Light" panose="020B0502040204020203" pitchFamily="34" charset="0"/>
              </a:rPr>
              <a:t>…?</a:t>
            </a:r>
            <a:endParaRPr lang="es-ES" dirty="0">
              <a:solidFill>
                <a:schemeClr val="bg1"/>
              </a:solidFill>
              <a:latin typeface="Bahnschrift Light" panose="020B0502040204020203"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6854042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992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solidFill>
                  <a:schemeClr val="bg1"/>
                </a:solidFill>
                <a:latin typeface="Bahnschrift Light" panose="020B0502040204020203" pitchFamily="34" charset="0"/>
              </a:rPr>
              <a:t>2. </a:t>
            </a:r>
            <a:r>
              <a:rPr lang="es-ES" dirty="0" err="1" smtClean="0">
                <a:solidFill>
                  <a:schemeClr val="bg1"/>
                </a:solidFill>
                <a:latin typeface="Bahnschrift Light" panose="020B0502040204020203" pitchFamily="34" charset="0"/>
              </a:rPr>
              <a:t>Who</a:t>
            </a:r>
            <a:r>
              <a:rPr lang="es-ES" dirty="0" smtClean="0">
                <a:solidFill>
                  <a:schemeClr val="bg1"/>
                </a:solidFill>
                <a:latin typeface="Bahnschrift Light" panose="020B0502040204020203" pitchFamily="34" charset="0"/>
              </a:rPr>
              <a:t> are </a:t>
            </a:r>
            <a:r>
              <a:rPr lang="es-ES" dirty="0" err="1" smtClean="0">
                <a:solidFill>
                  <a:schemeClr val="bg1"/>
                </a:solidFill>
                <a:latin typeface="Bahnschrift Light" panose="020B0502040204020203" pitchFamily="34" charset="0"/>
              </a:rPr>
              <a:t>our</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Alumni</a:t>
            </a:r>
            <a:r>
              <a:rPr lang="es-ES" dirty="0" smtClean="0">
                <a:solidFill>
                  <a:schemeClr val="bg1"/>
                </a:solidFill>
                <a:latin typeface="Bahnschrift Light" panose="020B0502040204020203" pitchFamily="34" charset="0"/>
              </a:rPr>
              <a:t>? </a:t>
            </a:r>
            <a:endParaRPr lang="es-ES" dirty="0">
              <a:solidFill>
                <a:schemeClr val="bg1"/>
              </a:solidFill>
              <a:latin typeface="Bahnschrift Light" panose="020B0502040204020203" pitchFamily="34" charset="0"/>
            </a:endParaRPr>
          </a:p>
        </p:txBody>
      </p:sp>
      <p:sp>
        <p:nvSpPr>
          <p:cNvPr id="3" name="Marcador de contenido 2"/>
          <p:cNvSpPr>
            <a:spLocks noGrp="1"/>
          </p:cNvSpPr>
          <p:nvPr>
            <p:ph idx="1"/>
          </p:nvPr>
        </p:nvSpPr>
        <p:spPr>
          <a:xfrm>
            <a:off x="609599" y="1600201"/>
            <a:ext cx="5850577" cy="4525963"/>
          </a:xfrm>
        </p:spPr>
        <p:txBody>
          <a:bodyPr/>
          <a:lstStyle/>
          <a:p>
            <a:pPr marL="0" indent="0">
              <a:buNone/>
            </a:pPr>
            <a:r>
              <a:rPr lang="en-US" sz="2800" dirty="0">
                <a:solidFill>
                  <a:schemeClr val="bg1"/>
                </a:solidFill>
                <a:latin typeface="Bahnschrift Light" panose="020B0502040204020203" pitchFamily="34" charset="0"/>
              </a:rPr>
              <a:t>“Alumni are former students of the institution. This population includes current </a:t>
            </a:r>
            <a:r>
              <a:rPr lang="en-US" sz="2800" dirty="0" smtClean="0">
                <a:solidFill>
                  <a:schemeClr val="bg1"/>
                </a:solidFill>
                <a:latin typeface="Bahnschrift Light" panose="020B0502040204020203" pitchFamily="34" charset="0"/>
              </a:rPr>
              <a:t>students who </a:t>
            </a:r>
            <a:r>
              <a:rPr lang="en-US" sz="2800" dirty="0">
                <a:solidFill>
                  <a:schemeClr val="bg1"/>
                </a:solidFill>
                <a:latin typeface="Bahnschrift Light" panose="020B0502040204020203" pitchFamily="34" charset="0"/>
              </a:rPr>
              <a:t>previously received a credential but are currently engaged in further studies- </a:t>
            </a:r>
            <a:r>
              <a:rPr lang="en-US" sz="2800" dirty="0" smtClean="0">
                <a:solidFill>
                  <a:schemeClr val="bg1"/>
                </a:solidFill>
                <a:latin typeface="Bahnschrift Light" panose="020B0502040204020203" pitchFamily="34" charset="0"/>
              </a:rPr>
              <a:t>for example</a:t>
            </a:r>
            <a:r>
              <a:rPr lang="en-US" sz="2800" dirty="0">
                <a:solidFill>
                  <a:schemeClr val="bg1"/>
                </a:solidFill>
                <a:latin typeface="Bahnschrift Light" panose="020B0502040204020203" pitchFamily="34" charset="0"/>
              </a:rPr>
              <a:t>, an individual who received an undergraduate degree and who is currently </a:t>
            </a:r>
            <a:r>
              <a:rPr lang="en-US" sz="2800" dirty="0" smtClean="0">
                <a:solidFill>
                  <a:schemeClr val="bg1"/>
                </a:solidFill>
                <a:latin typeface="Bahnschrift Light" panose="020B0502040204020203" pitchFamily="34" charset="0"/>
              </a:rPr>
              <a:t>working on </a:t>
            </a:r>
            <a:r>
              <a:rPr lang="en-US" sz="2800" dirty="0">
                <a:solidFill>
                  <a:schemeClr val="bg1"/>
                </a:solidFill>
                <a:latin typeface="Bahnschrift Light" panose="020B0502040204020203" pitchFamily="34" charset="0"/>
              </a:rPr>
              <a:t>a graduate degree.” </a:t>
            </a:r>
            <a:endParaRPr lang="en-US" sz="2800" dirty="0" smtClean="0">
              <a:solidFill>
                <a:schemeClr val="bg1"/>
              </a:solidFill>
              <a:latin typeface="Bahnschrift Light" panose="020B0502040204020203" pitchFamily="34" charset="0"/>
            </a:endParaRPr>
          </a:p>
          <a:p>
            <a:pPr marL="0" indent="0">
              <a:buNone/>
            </a:pPr>
            <a:r>
              <a:rPr lang="en-US" dirty="0" smtClean="0">
                <a:solidFill>
                  <a:schemeClr val="bg1"/>
                </a:solidFill>
                <a:latin typeface="Bahnschrift Light" panose="020B0502040204020203" pitchFamily="34" charset="0"/>
              </a:rPr>
              <a:t>(</a:t>
            </a:r>
            <a:r>
              <a:rPr lang="en-US" dirty="0">
                <a:solidFill>
                  <a:schemeClr val="bg1"/>
                </a:solidFill>
                <a:latin typeface="Bahnschrift Light" panose="020B0502040204020203" pitchFamily="34" charset="0"/>
              </a:rPr>
              <a:t>CASE</a:t>
            </a:r>
            <a:r>
              <a:rPr lang="en-US" dirty="0" smtClean="0">
                <a:solidFill>
                  <a:schemeClr val="bg1"/>
                </a:solidFill>
                <a:latin typeface="Bahnschrift Light" panose="020B0502040204020203" pitchFamily="34" charset="0"/>
              </a:rPr>
              <a:t>)</a:t>
            </a:r>
            <a:endParaRPr lang="es-ES" dirty="0">
              <a:solidFill>
                <a:schemeClr val="bg1"/>
              </a:solidFill>
              <a:latin typeface="Bahnschrift Light" panose="020B0502040204020203" pitchFamily="34" charset="0"/>
            </a:endParaRPr>
          </a:p>
        </p:txBody>
      </p:sp>
      <p:pic>
        <p:nvPicPr>
          <p:cNvPr id="1026" name="Picture 2" descr="https://tracktionerasmus.eu/wp-content/uploads/2019/12/Visitaci%C3%B3n-Zafra-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214309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racktionerasmus.eu/wp-content/uploads/2019/12/Mario-%C3%81lvarez_horizontal-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709" y="216677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racktionerasmus.eu/wp-content/uploads/2020/06/Herkki-Ruubel_pilt-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160" y="372844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racktionerasmus.eu/wp-content/uploads/2020/01/Rianne-Scholten-02-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8709" y="3728442"/>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38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t="3004"/>
          <a:stretch/>
        </p:blipFill>
        <p:spPr>
          <a:xfrm>
            <a:off x="3085776" y="1628800"/>
            <a:ext cx="9115425" cy="5229200"/>
          </a:xfrm>
          <a:prstGeom prst="rect">
            <a:avLst/>
          </a:prstGeom>
        </p:spPr>
      </p:pic>
      <p:sp>
        <p:nvSpPr>
          <p:cNvPr id="3" name="Título 1"/>
          <p:cNvSpPr>
            <a:spLocks noGrp="1"/>
          </p:cNvSpPr>
          <p:nvPr>
            <p:ph type="title"/>
          </p:nvPr>
        </p:nvSpPr>
        <p:spPr>
          <a:xfrm>
            <a:off x="609600" y="274638"/>
            <a:ext cx="10972800" cy="1143000"/>
          </a:xfrm>
        </p:spPr>
        <p:txBody>
          <a:bodyPr/>
          <a:lstStyle/>
          <a:p>
            <a:pPr algn="l"/>
            <a:r>
              <a:rPr lang="es-ES" dirty="0" smtClean="0">
                <a:solidFill>
                  <a:schemeClr val="bg1"/>
                </a:solidFill>
                <a:latin typeface="Bahnschrift Light" panose="020B0502040204020203" pitchFamily="34" charset="0"/>
              </a:rPr>
              <a:t>3. Key </a:t>
            </a:r>
            <a:r>
              <a:rPr lang="es-ES" dirty="0" err="1" smtClean="0">
                <a:solidFill>
                  <a:schemeClr val="bg1"/>
                </a:solidFill>
                <a:latin typeface="Bahnschrift Light" panose="020B0502040204020203" pitchFamily="34" charset="0"/>
              </a:rPr>
              <a:t>Strategic</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Goals</a:t>
            </a:r>
            <a:endParaRPr lang="es-ES"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261230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0789" t="11925" r="69981" b="-1"/>
          <a:stretch/>
        </p:blipFill>
        <p:spPr>
          <a:xfrm>
            <a:off x="551384" y="1484784"/>
            <a:ext cx="1752872" cy="4748310"/>
          </a:xfrm>
          <a:prstGeom prst="rect">
            <a:avLst/>
          </a:prstGeom>
        </p:spPr>
      </p:pic>
      <p:sp>
        <p:nvSpPr>
          <p:cNvPr id="5" name="Título 1"/>
          <p:cNvSpPr>
            <a:spLocks noGrp="1"/>
          </p:cNvSpPr>
          <p:nvPr>
            <p:ph type="title"/>
          </p:nvPr>
        </p:nvSpPr>
        <p:spPr>
          <a:xfrm>
            <a:off x="609600" y="274638"/>
            <a:ext cx="10972800" cy="1143000"/>
          </a:xfrm>
        </p:spPr>
        <p:txBody>
          <a:bodyPr/>
          <a:lstStyle/>
          <a:p>
            <a:pPr algn="l"/>
            <a:r>
              <a:rPr lang="es-ES" sz="4000" dirty="0" smtClean="0">
                <a:solidFill>
                  <a:schemeClr val="bg1"/>
                </a:solidFill>
                <a:latin typeface="Bahnschrift Light" panose="020B0502040204020203" pitchFamily="34" charset="0"/>
              </a:rPr>
              <a:t>3.1 </a:t>
            </a:r>
            <a:r>
              <a:rPr lang="es-ES" sz="4000" dirty="0" err="1" smtClean="0">
                <a:solidFill>
                  <a:schemeClr val="bg1"/>
                </a:solidFill>
                <a:latin typeface="Bahnschrift Light" panose="020B0502040204020203" pitchFamily="34" charset="0"/>
              </a:rPr>
              <a:t>Coordinate</a:t>
            </a:r>
            <a:r>
              <a:rPr lang="es-ES" sz="4000" dirty="0" smtClean="0">
                <a:solidFill>
                  <a:schemeClr val="bg1"/>
                </a:solidFill>
                <a:latin typeface="Bahnschrift Light" panose="020B0502040204020203" pitchFamily="34" charset="0"/>
              </a:rPr>
              <a:t> </a:t>
            </a:r>
            <a:r>
              <a:rPr lang="es-ES" sz="4000" dirty="0" err="1" smtClean="0">
                <a:solidFill>
                  <a:schemeClr val="bg1"/>
                </a:solidFill>
                <a:latin typeface="Bahnschrift Light" panose="020B0502040204020203" pitchFamily="34" charset="0"/>
              </a:rPr>
              <a:t>engagement</a:t>
            </a:r>
            <a:r>
              <a:rPr lang="es-ES" sz="4000" dirty="0" smtClean="0">
                <a:solidFill>
                  <a:schemeClr val="bg1"/>
                </a:solidFill>
                <a:latin typeface="Bahnschrift Light" panose="020B0502040204020203" pitchFamily="34" charset="0"/>
              </a:rPr>
              <a:t> of </a:t>
            </a:r>
            <a:r>
              <a:rPr lang="es-ES" sz="4000" dirty="0" err="1" smtClean="0">
                <a:solidFill>
                  <a:schemeClr val="bg1"/>
                </a:solidFill>
                <a:latin typeface="Bahnschrift Light" panose="020B0502040204020203" pitchFamily="34" charset="0"/>
              </a:rPr>
              <a:t>all</a:t>
            </a:r>
            <a:r>
              <a:rPr lang="es-ES" sz="4000" dirty="0" smtClean="0">
                <a:solidFill>
                  <a:schemeClr val="bg1"/>
                </a:solidFill>
                <a:latin typeface="Bahnschrift Light" panose="020B0502040204020203" pitchFamily="34" charset="0"/>
              </a:rPr>
              <a:t> </a:t>
            </a:r>
            <a:r>
              <a:rPr lang="es-ES" sz="4000" dirty="0" err="1" smtClean="0">
                <a:solidFill>
                  <a:schemeClr val="bg1"/>
                </a:solidFill>
                <a:latin typeface="Bahnschrift Light" panose="020B0502040204020203" pitchFamily="34" charset="0"/>
              </a:rPr>
              <a:t>actors</a:t>
            </a:r>
            <a:endParaRPr lang="es-ES" sz="4000" dirty="0">
              <a:solidFill>
                <a:schemeClr val="bg1"/>
              </a:solidFill>
              <a:latin typeface="Bahnschrift Light" panose="020B0502040204020203" pitchFamily="34" charset="0"/>
            </a:endParaRPr>
          </a:p>
        </p:txBody>
      </p:sp>
      <p:pic>
        <p:nvPicPr>
          <p:cNvPr id="3" name="Imagen 2"/>
          <p:cNvPicPr>
            <a:picLocks noChangeAspect="1"/>
          </p:cNvPicPr>
          <p:nvPr/>
        </p:nvPicPr>
        <p:blipFill rotWithShape="1">
          <a:blip r:embed="rId4"/>
          <a:srcRect l="2851" t="51448" r="12882" b="5504"/>
          <a:stretch/>
        </p:blipFill>
        <p:spPr>
          <a:xfrm>
            <a:off x="2999656" y="3280766"/>
            <a:ext cx="5711452" cy="2952328"/>
          </a:xfrm>
          <a:prstGeom prst="rect">
            <a:avLst/>
          </a:prstGeom>
        </p:spPr>
      </p:pic>
      <p:pic>
        <p:nvPicPr>
          <p:cNvPr id="6" name="Imagen 5"/>
          <p:cNvPicPr>
            <a:picLocks noChangeAspect="1"/>
          </p:cNvPicPr>
          <p:nvPr/>
        </p:nvPicPr>
        <p:blipFill>
          <a:blip r:embed="rId5"/>
          <a:stretch>
            <a:fillRect/>
          </a:stretch>
        </p:blipFill>
        <p:spPr>
          <a:xfrm>
            <a:off x="2767012" y="1393086"/>
            <a:ext cx="6657975" cy="1666875"/>
          </a:xfrm>
          <a:prstGeom prst="rect">
            <a:avLst/>
          </a:prstGeom>
        </p:spPr>
      </p:pic>
    </p:spTree>
    <p:extLst>
      <p:ext uri="{BB962C8B-B14F-4D97-AF65-F5344CB8AC3E}">
        <p14:creationId xmlns:p14="http://schemas.microsoft.com/office/powerpoint/2010/main" val="58378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7648" t="4007" r="57342"/>
          <a:stretch/>
        </p:blipFill>
        <p:spPr>
          <a:xfrm>
            <a:off x="551384" y="1484784"/>
            <a:ext cx="1368152" cy="5175126"/>
          </a:xfrm>
          <a:prstGeom prst="rect">
            <a:avLst/>
          </a:prstGeom>
        </p:spPr>
      </p:pic>
      <p:pic>
        <p:nvPicPr>
          <p:cNvPr id="5" name="Imagen 4"/>
          <p:cNvPicPr>
            <a:picLocks noChangeAspect="1"/>
          </p:cNvPicPr>
          <p:nvPr/>
        </p:nvPicPr>
        <p:blipFill>
          <a:blip r:embed="rId4"/>
          <a:stretch>
            <a:fillRect/>
          </a:stretch>
        </p:blipFill>
        <p:spPr>
          <a:xfrm>
            <a:off x="2135560" y="1417638"/>
            <a:ext cx="9344025" cy="1562100"/>
          </a:xfrm>
          <a:prstGeom prst="rect">
            <a:avLst/>
          </a:prstGeom>
        </p:spPr>
      </p:pic>
      <p:sp>
        <p:nvSpPr>
          <p:cNvPr id="7" name="Título 1"/>
          <p:cNvSpPr>
            <a:spLocks noGrp="1"/>
          </p:cNvSpPr>
          <p:nvPr>
            <p:ph type="title"/>
          </p:nvPr>
        </p:nvSpPr>
        <p:spPr>
          <a:xfrm>
            <a:off x="609600" y="274638"/>
            <a:ext cx="10972800" cy="1143000"/>
          </a:xfrm>
        </p:spPr>
        <p:txBody>
          <a:bodyPr/>
          <a:lstStyle/>
          <a:p>
            <a:pPr algn="l"/>
            <a:r>
              <a:rPr lang="es-ES" sz="4000" dirty="0" smtClean="0">
                <a:solidFill>
                  <a:schemeClr val="bg1"/>
                </a:solidFill>
                <a:latin typeface="Bahnschrift Light" panose="020B0502040204020203" pitchFamily="34" charset="0"/>
              </a:rPr>
              <a:t>3.2 </a:t>
            </a:r>
            <a:r>
              <a:rPr lang="es-ES" sz="4000" dirty="0" err="1" smtClean="0">
                <a:solidFill>
                  <a:schemeClr val="bg1"/>
                </a:solidFill>
                <a:latin typeface="Bahnschrift Light" panose="020B0502040204020203" pitchFamily="34" charset="0"/>
              </a:rPr>
              <a:t>Develop</a:t>
            </a:r>
            <a:r>
              <a:rPr lang="es-ES" sz="4000" dirty="0" smtClean="0">
                <a:solidFill>
                  <a:schemeClr val="bg1"/>
                </a:solidFill>
                <a:latin typeface="Bahnschrift Light" panose="020B0502040204020203" pitchFamily="34" charset="0"/>
              </a:rPr>
              <a:t> a </a:t>
            </a:r>
            <a:r>
              <a:rPr lang="es-ES" sz="4000" dirty="0" err="1" smtClean="0">
                <a:solidFill>
                  <a:schemeClr val="bg1"/>
                </a:solidFill>
                <a:latin typeface="Bahnschrift Light" panose="020B0502040204020203" pitchFamily="34" charset="0"/>
              </a:rPr>
              <a:t>coherent</a:t>
            </a:r>
            <a:r>
              <a:rPr lang="es-ES" sz="4000" dirty="0" smtClean="0">
                <a:solidFill>
                  <a:schemeClr val="bg1"/>
                </a:solidFill>
                <a:latin typeface="Bahnschrift Light" panose="020B0502040204020203" pitchFamily="34" charset="0"/>
              </a:rPr>
              <a:t> portfolio of </a:t>
            </a:r>
            <a:r>
              <a:rPr lang="es-ES" sz="4000" dirty="0" err="1" smtClean="0">
                <a:solidFill>
                  <a:schemeClr val="bg1"/>
                </a:solidFill>
                <a:latin typeface="Bahnschrift Light" panose="020B0502040204020203" pitchFamily="34" charset="0"/>
              </a:rPr>
              <a:t>actions</a:t>
            </a:r>
            <a:endParaRPr lang="es-ES" sz="4000" dirty="0">
              <a:solidFill>
                <a:schemeClr val="bg1"/>
              </a:solidFill>
              <a:latin typeface="Bahnschrift Light" panose="020B0502040204020203" pitchFamily="34" charset="0"/>
            </a:endParaRPr>
          </a:p>
        </p:txBody>
      </p:sp>
      <p:graphicFrame>
        <p:nvGraphicFramePr>
          <p:cNvPr id="2" name="Diagrama 1"/>
          <p:cNvGraphicFramePr/>
          <p:nvPr>
            <p:extLst>
              <p:ext uri="{D42A27DB-BD31-4B8C-83A1-F6EECF244321}">
                <p14:modId xmlns:p14="http://schemas.microsoft.com/office/powerpoint/2010/main" val="1826410724"/>
              </p:ext>
            </p:extLst>
          </p:nvPr>
        </p:nvGraphicFramePr>
        <p:xfrm>
          <a:off x="2639616" y="234888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440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8328" y="2132856"/>
            <a:ext cx="2920054" cy="4112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Imagen 7"/>
          <p:cNvPicPr>
            <a:picLocks noChangeAspect="1"/>
          </p:cNvPicPr>
          <p:nvPr/>
        </p:nvPicPr>
        <p:blipFill>
          <a:blip r:embed="rId4"/>
          <a:stretch>
            <a:fillRect/>
          </a:stretch>
        </p:blipFill>
        <p:spPr>
          <a:xfrm>
            <a:off x="2356563" y="1002565"/>
            <a:ext cx="6153150" cy="5372100"/>
          </a:xfrm>
          <a:prstGeom prst="rect">
            <a:avLst/>
          </a:prstGeom>
        </p:spPr>
      </p:pic>
      <p:pic>
        <p:nvPicPr>
          <p:cNvPr id="5" name="Imagen 4"/>
          <p:cNvPicPr>
            <a:picLocks noChangeAspect="1"/>
          </p:cNvPicPr>
          <p:nvPr/>
        </p:nvPicPr>
        <p:blipFill rotWithShape="1">
          <a:blip r:embed="rId5"/>
          <a:srcRect l="27648" t="4007" r="57342"/>
          <a:stretch/>
        </p:blipFill>
        <p:spPr>
          <a:xfrm>
            <a:off x="551384" y="1340768"/>
            <a:ext cx="1368152" cy="5175126"/>
          </a:xfrm>
          <a:prstGeom prst="rect">
            <a:avLst/>
          </a:prstGeom>
        </p:spPr>
      </p:pic>
    </p:spTree>
    <p:extLst>
      <p:ext uri="{BB962C8B-B14F-4D97-AF65-F5344CB8AC3E}">
        <p14:creationId xmlns:p14="http://schemas.microsoft.com/office/powerpoint/2010/main" val="7704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2658" r="43123"/>
          <a:stretch/>
        </p:blipFill>
        <p:spPr>
          <a:xfrm>
            <a:off x="581618" y="1124744"/>
            <a:ext cx="1296145" cy="5391150"/>
          </a:xfrm>
          <a:prstGeom prst="rect">
            <a:avLst/>
          </a:prstGeom>
        </p:spPr>
      </p:pic>
      <p:pic>
        <p:nvPicPr>
          <p:cNvPr id="6" name="Imagen 5"/>
          <p:cNvPicPr>
            <a:picLocks noChangeAspect="1"/>
          </p:cNvPicPr>
          <p:nvPr/>
        </p:nvPicPr>
        <p:blipFill>
          <a:blip r:embed="rId4"/>
          <a:stretch>
            <a:fillRect/>
          </a:stretch>
        </p:blipFill>
        <p:spPr>
          <a:xfrm>
            <a:off x="2422038" y="1484784"/>
            <a:ext cx="9138950" cy="1521321"/>
          </a:xfrm>
          <a:prstGeom prst="rect">
            <a:avLst/>
          </a:prstGeom>
        </p:spPr>
      </p:pic>
      <p:sp>
        <p:nvSpPr>
          <p:cNvPr id="8" name="Título 1"/>
          <p:cNvSpPr>
            <a:spLocks noGrp="1"/>
          </p:cNvSpPr>
          <p:nvPr>
            <p:ph type="title"/>
          </p:nvPr>
        </p:nvSpPr>
        <p:spPr>
          <a:xfrm>
            <a:off x="609599" y="274638"/>
            <a:ext cx="11679089" cy="1143000"/>
          </a:xfrm>
        </p:spPr>
        <p:txBody>
          <a:bodyPr/>
          <a:lstStyle/>
          <a:p>
            <a:pPr algn="l"/>
            <a:r>
              <a:rPr lang="es-ES" sz="4000" dirty="0" smtClean="0">
                <a:solidFill>
                  <a:schemeClr val="bg1"/>
                </a:solidFill>
                <a:latin typeface="Bahnschrift Light" panose="020B0502040204020203" pitchFamily="34" charset="0"/>
              </a:rPr>
              <a:t>3.3 </a:t>
            </a:r>
            <a:r>
              <a:rPr lang="es-ES" sz="4000" dirty="0" err="1" smtClean="0">
                <a:solidFill>
                  <a:schemeClr val="bg1"/>
                </a:solidFill>
                <a:latin typeface="Bahnschrift Light" panose="020B0502040204020203" pitchFamily="34" charset="0"/>
              </a:rPr>
              <a:t>Communicate</a:t>
            </a:r>
            <a:r>
              <a:rPr lang="es-ES" sz="4000" dirty="0" smtClean="0">
                <a:solidFill>
                  <a:schemeClr val="bg1"/>
                </a:solidFill>
                <a:latin typeface="Bahnschrift Light" panose="020B0502040204020203" pitchFamily="34" charset="0"/>
              </a:rPr>
              <a:t> </a:t>
            </a:r>
            <a:r>
              <a:rPr lang="es-ES" sz="4000" dirty="0" err="1" smtClean="0">
                <a:solidFill>
                  <a:schemeClr val="bg1"/>
                </a:solidFill>
                <a:latin typeface="Bahnschrift Light" panose="020B0502040204020203" pitchFamily="34" charset="0"/>
              </a:rPr>
              <a:t>the</a:t>
            </a:r>
            <a:r>
              <a:rPr lang="es-ES" sz="4000" dirty="0" smtClean="0">
                <a:solidFill>
                  <a:schemeClr val="bg1"/>
                </a:solidFill>
                <a:latin typeface="Bahnschrift Light" panose="020B0502040204020203" pitchFamily="34" charset="0"/>
              </a:rPr>
              <a:t> </a:t>
            </a:r>
            <a:r>
              <a:rPr lang="es-ES" sz="4000" dirty="0" err="1" smtClean="0">
                <a:solidFill>
                  <a:schemeClr val="bg1"/>
                </a:solidFill>
                <a:latin typeface="Bahnschrift Light" panose="020B0502040204020203" pitchFamily="34" charset="0"/>
              </a:rPr>
              <a:t>value</a:t>
            </a:r>
            <a:r>
              <a:rPr lang="es-ES" sz="4000" dirty="0" smtClean="0">
                <a:solidFill>
                  <a:schemeClr val="bg1"/>
                </a:solidFill>
                <a:latin typeface="Bahnschrift Light" panose="020B0502040204020203" pitchFamily="34" charset="0"/>
              </a:rPr>
              <a:t> of </a:t>
            </a:r>
            <a:r>
              <a:rPr lang="es-ES" sz="4000" dirty="0" err="1" smtClean="0">
                <a:solidFill>
                  <a:schemeClr val="bg1"/>
                </a:solidFill>
                <a:latin typeface="Bahnschrift Light" panose="020B0502040204020203" pitchFamily="34" charset="0"/>
              </a:rPr>
              <a:t>alumni</a:t>
            </a:r>
            <a:r>
              <a:rPr lang="es-ES" sz="4000" dirty="0" smtClean="0">
                <a:solidFill>
                  <a:schemeClr val="bg1"/>
                </a:solidFill>
                <a:latin typeface="Bahnschrift Light" panose="020B0502040204020203" pitchFamily="34" charset="0"/>
              </a:rPr>
              <a:t> </a:t>
            </a:r>
            <a:r>
              <a:rPr lang="es-ES" sz="4000" dirty="0" err="1" smtClean="0">
                <a:solidFill>
                  <a:schemeClr val="bg1"/>
                </a:solidFill>
                <a:latin typeface="Bahnschrift Light" panose="020B0502040204020203" pitchFamily="34" charset="0"/>
              </a:rPr>
              <a:t>relations</a:t>
            </a:r>
            <a:endParaRPr lang="es-ES" sz="4000" dirty="0">
              <a:solidFill>
                <a:schemeClr val="bg1"/>
              </a:solidFill>
              <a:latin typeface="Bahnschrift Light" panose="020B0502040204020203" pitchFamily="34" charset="0"/>
            </a:endParaRPr>
          </a:p>
        </p:txBody>
      </p:sp>
      <p:pic>
        <p:nvPicPr>
          <p:cNvPr id="5" name="Imagen 4"/>
          <p:cNvPicPr>
            <a:picLocks noChangeAspect="1"/>
          </p:cNvPicPr>
          <p:nvPr/>
        </p:nvPicPr>
        <p:blipFill>
          <a:blip r:embed="rId5"/>
          <a:stretch>
            <a:fillRect/>
          </a:stretch>
        </p:blipFill>
        <p:spPr>
          <a:xfrm>
            <a:off x="2855640" y="3212975"/>
            <a:ext cx="6743700" cy="2628900"/>
          </a:xfrm>
          <a:prstGeom prst="rect">
            <a:avLst/>
          </a:prstGeom>
        </p:spPr>
      </p:pic>
      <p:pic>
        <p:nvPicPr>
          <p:cNvPr id="9" name="Imagen 8"/>
          <p:cNvPicPr>
            <a:picLocks noChangeAspect="1"/>
          </p:cNvPicPr>
          <p:nvPr/>
        </p:nvPicPr>
        <p:blipFill>
          <a:blip r:embed="rId6"/>
          <a:stretch>
            <a:fillRect/>
          </a:stretch>
        </p:blipFill>
        <p:spPr>
          <a:xfrm>
            <a:off x="9480376" y="3417641"/>
            <a:ext cx="2502865" cy="2417175"/>
          </a:xfrm>
          <a:prstGeom prst="rect">
            <a:avLst/>
          </a:prstGeom>
        </p:spPr>
      </p:pic>
    </p:spTree>
    <p:extLst>
      <p:ext uri="{BB962C8B-B14F-4D97-AF65-F5344CB8AC3E}">
        <p14:creationId xmlns:p14="http://schemas.microsoft.com/office/powerpoint/2010/main" val="4117891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9048328" y="2996952"/>
            <a:ext cx="2521886" cy="2952328"/>
          </a:xfrm>
          <a:prstGeom prst="rect">
            <a:avLst/>
          </a:prstGeom>
        </p:spPr>
      </p:pic>
      <p:sp>
        <p:nvSpPr>
          <p:cNvPr id="4" name="Rectángulo 3"/>
          <p:cNvSpPr/>
          <p:nvPr/>
        </p:nvSpPr>
        <p:spPr>
          <a:xfrm>
            <a:off x="623392" y="1988840"/>
            <a:ext cx="7560840" cy="646331"/>
          </a:xfrm>
          <a:prstGeom prst="rect">
            <a:avLst/>
          </a:prstGeom>
        </p:spPr>
        <p:txBody>
          <a:bodyPr wrap="square">
            <a:spAutoFit/>
          </a:bodyPr>
          <a:lstStyle/>
          <a:p>
            <a:r>
              <a:rPr lang="en-US" dirty="0">
                <a:solidFill>
                  <a:schemeClr val="bg1"/>
                </a:solidFill>
                <a:latin typeface="Bahnschrift Light" panose="020B0502040204020203" pitchFamily="34" charset="0"/>
              </a:rPr>
              <a:t>TRACKTION pre-graduation survey includes two </a:t>
            </a:r>
            <a:r>
              <a:rPr lang="en-US" dirty="0" smtClean="0">
                <a:solidFill>
                  <a:schemeClr val="bg1"/>
                </a:solidFill>
                <a:latin typeface="Bahnschrift Light" panose="020B0502040204020203" pitchFamily="34" charset="0"/>
              </a:rPr>
              <a:t>interrelated questions </a:t>
            </a:r>
            <a:r>
              <a:rPr lang="en-US" dirty="0">
                <a:solidFill>
                  <a:schemeClr val="bg1"/>
                </a:solidFill>
                <a:latin typeface="Bahnschrift Light" panose="020B0502040204020203" pitchFamily="34" charset="0"/>
              </a:rPr>
              <a:t>that signal </a:t>
            </a:r>
            <a:r>
              <a:rPr lang="en-US" dirty="0" smtClean="0">
                <a:solidFill>
                  <a:schemeClr val="bg1"/>
                </a:solidFill>
                <a:latin typeface="Bahnschrift Light" panose="020B0502040204020203" pitchFamily="34" charset="0"/>
              </a:rPr>
              <a:t>different </a:t>
            </a:r>
            <a:r>
              <a:rPr lang="es-ES" dirty="0" err="1" smtClean="0">
                <a:solidFill>
                  <a:schemeClr val="bg1"/>
                </a:solidFill>
                <a:latin typeface="Bahnschrift Light" panose="020B0502040204020203" pitchFamily="34" charset="0"/>
              </a:rPr>
              <a:t>ways</a:t>
            </a:r>
            <a:r>
              <a:rPr lang="es-ES" dirty="0" smtClean="0">
                <a:solidFill>
                  <a:schemeClr val="bg1"/>
                </a:solidFill>
                <a:latin typeface="Bahnschrift Light" panose="020B0502040204020203" pitchFamily="34" charset="0"/>
              </a:rPr>
              <a:t> </a:t>
            </a:r>
            <a:r>
              <a:rPr lang="es-ES" dirty="0">
                <a:solidFill>
                  <a:schemeClr val="bg1"/>
                </a:solidFill>
                <a:latin typeface="Bahnschrift Light" panose="020B0502040204020203" pitchFamily="34" charset="0"/>
              </a:rPr>
              <a:t>to </a:t>
            </a:r>
            <a:r>
              <a:rPr lang="es-ES" dirty="0" err="1">
                <a:solidFill>
                  <a:schemeClr val="bg1"/>
                </a:solidFill>
                <a:latin typeface="Bahnschrift Light" panose="020B0502040204020203" pitchFamily="34" charset="0"/>
              </a:rPr>
              <a:t>get</a:t>
            </a:r>
            <a:r>
              <a:rPr lang="es-ES" dirty="0">
                <a:solidFill>
                  <a:schemeClr val="bg1"/>
                </a:solidFill>
                <a:latin typeface="Bahnschrift Light" panose="020B0502040204020203" pitchFamily="34" charset="0"/>
              </a:rPr>
              <a:t> </a:t>
            </a:r>
            <a:r>
              <a:rPr lang="es-ES" dirty="0" err="1">
                <a:solidFill>
                  <a:schemeClr val="bg1"/>
                </a:solidFill>
                <a:latin typeface="Bahnschrift Light" panose="020B0502040204020203" pitchFamily="34" charset="0"/>
              </a:rPr>
              <a:t>involved</a:t>
            </a:r>
            <a:endParaRPr lang="es-ES" dirty="0">
              <a:solidFill>
                <a:schemeClr val="bg1"/>
              </a:solidFill>
              <a:latin typeface="Bahnschrift Light" panose="020B0502040204020203" pitchFamily="34" charset="0"/>
            </a:endParaRPr>
          </a:p>
        </p:txBody>
      </p:sp>
      <p:pic>
        <p:nvPicPr>
          <p:cNvPr id="5" name="Imagen 4"/>
          <p:cNvPicPr>
            <a:picLocks noChangeAspect="1"/>
          </p:cNvPicPr>
          <p:nvPr/>
        </p:nvPicPr>
        <p:blipFill rotWithShape="1">
          <a:blip r:embed="rId4"/>
          <a:srcRect l="8842" t="-214" r="7878" b="32303"/>
          <a:stretch/>
        </p:blipFill>
        <p:spPr>
          <a:xfrm>
            <a:off x="479376" y="2852936"/>
            <a:ext cx="8138510" cy="3816424"/>
          </a:xfrm>
          <a:prstGeom prst="rect">
            <a:avLst/>
          </a:prstGeom>
        </p:spPr>
      </p:pic>
      <p:sp>
        <p:nvSpPr>
          <p:cNvPr id="6" name="Título 1"/>
          <p:cNvSpPr txBox="1">
            <a:spLocks/>
          </p:cNvSpPr>
          <p:nvPr/>
        </p:nvSpPr>
        <p:spPr>
          <a:xfrm>
            <a:off x="609600" y="27463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dirty="0" smtClean="0">
                <a:solidFill>
                  <a:schemeClr val="bg1"/>
                </a:solidFill>
                <a:latin typeface="Bahnschrift Light" panose="020B0502040204020203" pitchFamily="34" charset="0"/>
              </a:rPr>
              <a:t>Do </a:t>
            </a:r>
            <a:r>
              <a:rPr lang="es-ES" dirty="0" err="1" smtClean="0">
                <a:solidFill>
                  <a:schemeClr val="bg1"/>
                </a:solidFill>
                <a:latin typeface="Bahnschrift Light" panose="020B0502040204020203" pitchFamily="34" charset="0"/>
              </a:rPr>
              <a:t>not</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wait</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too</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long</a:t>
            </a:r>
            <a:endParaRPr lang="es-ES"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400045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57667" t="2671" r="26534"/>
          <a:stretch/>
        </p:blipFill>
        <p:spPr>
          <a:xfrm>
            <a:off x="551384" y="1052736"/>
            <a:ext cx="1440161" cy="5247134"/>
          </a:xfrm>
          <a:prstGeom prst="rect">
            <a:avLst/>
          </a:prstGeom>
        </p:spPr>
      </p:pic>
      <p:sp>
        <p:nvSpPr>
          <p:cNvPr id="3" name="Título 1"/>
          <p:cNvSpPr txBox="1">
            <a:spLocks/>
          </p:cNvSpPr>
          <p:nvPr/>
        </p:nvSpPr>
        <p:spPr>
          <a:xfrm>
            <a:off x="609600" y="27463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dirty="0" err="1" smtClean="0">
                <a:solidFill>
                  <a:schemeClr val="bg1"/>
                </a:solidFill>
                <a:latin typeface="Bahnschrift Light" panose="020B0502040204020203" pitchFamily="34" charset="0"/>
              </a:rPr>
              <a:t>Measure</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beyond</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engagement</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metrics</a:t>
            </a:r>
            <a:endParaRPr lang="es-ES" dirty="0">
              <a:solidFill>
                <a:schemeClr val="bg1"/>
              </a:solidFill>
              <a:latin typeface="Bahnschrift Light" panose="020B0502040204020203" pitchFamily="34" charset="0"/>
            </a:endParaRPr>
          </a:p>
        </p:txBody>
      </p:sp>
      <p:pic>
        <p:nvPicPr>
          <p:cNvPr id="2" name="Imagen 1"/>
          <p:cNvPicPr>
            <a:picLocks noChangeAspect="1"/>
          </p:cNvPicPr>
          <p:nvPr/>
        </p:nvPicPr>
        <p:blipFill rotWithShape="1">
          <a:blip r:embed="rId4"/>
          <a:srcRect r="58231"/>
          <a:stretch/>
        </p:blipFill>
        <p:spPr>
          <a:xfrm>
            <a:off x="2224155" y="1628800"/>
            <a:ext cx="2232248" cy="4536504"/>
          </a:xfrm>
          <a:prstGeom prst="rect">
            <a:avLst/>
          </a:prstGeom>
        </p:spPr>
      </p:pic>
      <p:pic>
        <p:nvPicPr>
          <p:cNvPr id="5" name="Imagen 4"/>
          <p:cNvPicPr>
            <a:picLocks noChangeAspect="1"/>
          </p:cNvPicPr>
          <p:nvPr/>
        </p:nvPicPr>
        <p:blipFill>
          <a:blip r:embed="rId5"/>
          <a:stretch>
            <a:fillRect/>
          </a:stretch>
        </p:blipFill>
        <p:spPr>
          <a:xfrm>
            <a:off x="4799856" y="2060848"/>
            <a:ext cx="7029450" cy="3905250"/>
          </a:xfrm>
          <a:prstGeom prst="rect">
            <a:avLst/>
          </a:prstGeom>
        </p:spPr>
      </p:pic>
    </p:spTree>
    <p:extLst>
      <p:ext uri="{BB962C8B-B14F-4D97-AF65-F5344CB8AC3E}">
        <p14:creationId xmlns:p14="http://schemas.microsoft.com/office/powerpoint/2010/main" val="1180589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71886" t="2671" r="13895"/>
          <a:stretch/>
        </p:blipFill>
        <p:spPr>
          <a:xfrm>
            <a:off x="551384" y="1196752"/>
            <a:ext cx="1296144" cy="5247134"/>
          </a:xfrm>
          <a:prstGeom prst="rect">
            <a:avLst/>
          </a:prstGeom>
        </p:spPr>
      </p:pic>
      <p:sp>
        <p:nvSpPr>
          <p:cNvPr id="3" name="Título 1"/>
          <p:cNvSpPr txBox="1">
            <a:spLocks/>
          </p:cNvSpPr>
          <p:nvPr/>
        </p:nvSpPr>
        <p:spPr>
          <a:xfrm>
            <a:off x="609600" y="27463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dirty="0" smtClean="0">
                <a:solidFill>
                  <a:schemeClr val="bg1"/>
                </a:solidFill>
                <a:latin typeface="Bahnschrift Light" panose="020B0502040204020203" pitchFamily="34" charset="0"/>
              </a:rPr>
              <a:t>5. </a:t>
            </a:r>
            <a:r>
              <a:rPr lang="es-ES" dirty="0" err="1" smtClean="0">
                <a:solidFill>
                  <a:schemeClr val="bg1"/>
                </a:solidFill>
                <a:latin typeface="Bahnschrift Light" panose="020B0502040204020203" pitchFamily="34" charset="0"/>
              </a:rPr>
              <a:t>Connecting</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the</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dots</a:t>
            </a:r>
            <a:endParaRPr lang="es-ES" dirty="0">
              <a:solidFill>
                <a:schemeClr val="bg1"/>
              </a:solidFill>
              <a:latin typeface="Bahnschrift Light" panose="020B0502040204020203" pitchFamily="34" charset="0"/>
            </a:endParaRPr>
          </a:p>
        </p:txBody>
      </p:sp>
      <p:pic>
        <p:nvPicPr>
          <p:cNvPr id="2" name="Imagen 1"/>
          <p:cNvPicPr>
            <a:picLocks noChangeAspect="1"/>
          </p:cNvPicPr>
          <p:nvPr/>
        </p:nvPicPr>
        <p:blipFill rotWithShape="1">
          <a:blip r:embed="rId4"/>
          <a:srcRect t="27169"/>
          <a:stretch/>
        </p:blipFill>
        <p:spPr>
          <a:xfrm>
            <a:off x="2279576" y="1700808"/>
            <a:ext cx="8568952" cy="965126"/>
          </a:xfrm>
          <a:prstGeom prst="rect">
            <a:avLst/>
          </a:prstGeom>
        </p:spPr>
      </p:pic>
      <p:pic>
        <p:nvPicPr>
          <p:cNvPr id="5" name="Picture 5" descr="C:\Users\mar\Desktop\ALFA.png"/>
          <p:cNvPicPr>
            <a:picLocks noChangeAspect="1" noChangeArrowheads="1"/>
          </p:cNvPicPr>
          <p:nvPr/>
        </p:nvPicPr>
        <p:blipFill>
          <a:blip r:embed="rId5"/>
          <a:srcRect/>
          <a:stretch>
            <a:fillRect/>
          </a:stretch>
        </p:blipFill>
        <p:spPr bwMode="auto">
          <a:xfrm>
            <a:off x="10240530" y="2164028"/>
            <a:ext cx="1418443" cy="1418444"/>
          </a:xfrm>
          <a:prstGeom prst="rect">
            <a:avLst/>
          </a:prstGeom>
          <a:noFill/>
          <a:ln w="9525">
            <a:noFill/>
            <a:miter lim="800000"/>
            <a:headEnd/>
            <a:tailEnd/>
          </a:ln>
        </p:spPr>
      </p:pic>
      <p:pic>
        <p:nvPicPr>
          <p:cNvPr id="8" name="Imagen 7"/>
          <p:cNvPicPr>
            <a:picLocks noChangeAspect="1"/>
          </p:cNvPicPr>
          <p:nvPr/>
        </p:nvPicPr>
        <p:blipFill>
          <a:blip r:embed="rId6"/>
          <a:stretch>
            <a:fillRect/>
          </a:stretch>
        </p:blipFill>
        <p:spPr>
          <a:xfrm>
            <a:off x="2869153" y="3429000"/>
            <a:ext cx="3390900" cy="1666875"/>
          </a:xfrm>
          <a:prstGeom prst="rect">
            <a:avLst/>
          </a:prstGeom>
        </p:spPr>
      </p:pic>
      <p:pic>
        <p:nvPicPr>
          <p:cNvPr id="9" name="Imagen 8"/>
          <p:cNvPicPr>
            <a:picLocks noChangeAspect="1"/>
          </p:cNvPicPr>
          <p:nvPr/>
        </p:nvPicPr>
        <p:blipFill>
          <a:blip r:embed="rId7"/>
          <a:stretch>
            <a:fillRect/>
          </a:stretch>
        </p:blipFill>
        <p:spPr>
          <a:xfrm>
            <a:off x="6672064" y="3430905"/>
            <a:ext cx="3486150" cy="2790825"/>
          </a:xfrm>
          <a:prstGeom prst="rect">
            <a:avLst/>
          </a:prstGeom>
        </p:spPr>
      </p:pic>
      <p:pic>
        <p:nvPicPr>
          <p:cNvPr id="10" name="Imagen 9"/>
          <p:cNvPicPr>
            <a:picLocks noChangeAspect="1"/>
          </p:cNvPicPr>
          <p:nvPr/>
        </p:nvPicPr>
        <p:blipFill>
          <a:blip r:embed="rId8"/>
          <a:stretch>
            <a:fillRect/>
          </a:stretch>
        </p:blipFill>
        <p:spPr>
          <a:xfrm>
            <a:off x="6744072" y="3886200"/>
            <a:ext cx="4724400" cy="2419350"/>
          </a:xfrm>
          <a:prstGeom prst="rect">
            <a:avLst/>
          </a:prstGeom>
        </p:spPr>
      </p:pic>
    </p:spTree>
    <p:extLst>
      <p:ext uri="{BB962C8B-B14F-4D97-AF65-F5344CB8AC3E}">
        <p14:creationId xmlns:p14="http://schemas.microsoft.com/office/powerpoint/2010/main" val="3066576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20" t="20583" r="17235"/>
          <a:stretch/>
        </p:blipFill>
        <p:spPr bwMode="auto">
          <a:xfrm>
            <a:off x="0" y="160338"/>
            <a:ext cx="12192000" cy="635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2"/>
          <p:cNvSpPr txBox="1"/>
          <p:nvPr/>
        </p:nvSpPr>
        <p:spPr>
          <a:xfrm>
            <a:off x="335360" y="5733256"/>
            <a:ext cx="5688632" cy="646331"/>
          </a:xfrm>
          <a:prstGeom prst="rect">
            <a:avLst/>
          </a:prstGeom>
          <a:noFill/>
        </p:spPr>
        <p:txBody>
          <a:bodyPr wrap="square">
            <a:spAutoFit/>
          </a:bodyPr>
          <a:lstStyle/>
          <a:p>
            <a:pPr>
              <a:defRPr/>
            </a:pPr>
            <a:r>
              <a:rPr lang="es-ES" sz="3600" dirty="0">
                <a:solidFill>
                  <a:srgbClr val="00B0F0"/>
                </a:solidFill>
                <a:latin typeface="Bahnschrift Light" panose="020B0502040204020203" pitchFamily="34" charset="0"/>
              </a:rPr>
              <a:t>www.tracktionerasmus.eu</a:t>
            </a:r>
          </a:p>
        </p:txBody>
      </p:sp>
      <p:sp>
        <p:nvSpPr>
          <p:cNvPr id="25603" name="AutoShape 2" descr="Resultado de imagen de twitter"/>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s-ES"/>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704" y="5409377"/>
            <a:ext cx="1879296" cy="91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668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407368" y="1453319"/>
            <a:ext cx="9077325" cy="5067300"/>
          </a:xfrm>
          <a:prstGeom prst="rect">
            <a:avLst/>
          </a:prstGeom>
        </p:spPr>
      </p:pic>
      <p:pic>
        <p:nvPicPr>
          <p:cNvPr id="7" name="Imagen 6"/>
          <p:cNvPicPr>
            <a:picLocks noChangeAspect="1"/>
          </p:cNvPicPr>
          <p:nvPr/>
        </p:nvPicPr>
        <p:blipFill>
          <a:blip r:embed="rId3"/>
          <a:stretch>
            <a:fillRect/>
          </a:stretch>
        </p:blipFill>
        <p:spPr>
          <a:xfrm>
            <a:off x="3169766" y="1340768"/>
            <a:ext cx="8867775" cy="2981325"/>
          </a:xfrm>
          <a:prstGeom prst="rect">
            <a:avLst/>
          </a:prstGeom>
        </p:spPr>
      </p:pic>
      <p:pic>
        <p:nvPicPr>
          <p:cNvPr id="8" name="Imagen 7"/>
          <p:cNvPicPr>
            <a:picLocks noChangeAspect="1"/>
          </p:cNvPicPr>
          <p:nvPr/>
        </p:nvPicPr>
        <p:blipFill>
          <a:blip r:embed="rId4"/>
          <a:stretch>
            <a:fillRect/>
          </a:stretch>
        </p:blipFill>
        <p:spPr>
          <a:xfrm>
            <a:off x="3071664" y="3395164"/>
            <a:ext cx="8343900" cy="3257550"/>
          </a:xfrm>
          <a:prstGeom prst="rect">
            <a:avLst/>
          </a:prstGeom>
        </p:spPr>
      </p:pic>
      <p:sp>
        <p:nvSpPr>
          <p:cNvPr id="9" name="Título 1"/>
          <p:cNvSpPr txBox="1">
            <a:spLocks/>
          </p:cNvSpPr>
          <p:nvPr/>
        </p:nvSpPr>
        <p:spPr>
          <a:xfrm>
            <a:off x="762000" y="42703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dirty="0" err="1" smtClean="0">
                <a:solidFill>
                  <a:schemeClr val="bg1"/>
                </a:solidFill>
                <a:latin typeface="Bahnschrift Light" panose="020B0502040204020203" pitchFamily="34" charset="0"/>
              </a:rPr>
              <a:t>Alumni</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Engagement</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Themes</a:t>
            </a:r>
            <a:endParaRPr lang="es-ES"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4021047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762000" y="42703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dirty="0" err="1" smtClean="0">
                <a:solidFill>
                  <a:schemeClr val="bg1"/>
                </a:solidFill>
                <a:latin typeface="Bahnschrift Light" panose="020B0502040204020203" pitchFamily="34" charset="0"/>
              </a:rPr>
              <a:t>User</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Journeys</a:t>
            </a:r>
            <a:endParaRPr lang="es-ES" dirty="0">
              <a:solidFill>
                <a:schemeClr val="bg1"/>
              </a:solidFill>
              <a:latin typeface="Bahnschrift Light" panose="020B0502040204020203" pitchFamily="34" charset="0"/>
            </a:endParaRPr>
          </a:p>
        </p:txBody>
      </p:sp>
      <p:pic>
        <p:nvPicPr>
          <p:cNvPr id="2" name="Imagen 1"/>
          <p:cNvPicPr>
            <a:picLocks noChangeAspect="1"/>
          </p:cNvPicPr>
          <p:nvPr/>
        </p:nvPicPr>
        <p:blipFill rotWithShape="1">
          <a:blip r:embed="rId3"/>
          <a:srcRect r="7080"/>
          <a:stretch/>
        </p:blipFill>
        <p:spPr>
          <a:xfrm>
            <a:off x="4775176" y="1124744"/>
            <a:ext cx="7416824" cy="5514975"/>
          </a:xfrm>
          <a:prstGeom prst="rect">
            <a:avLst/>
          </a:prstGeom>
        </p:spPr>
      </p:pic>
    </p:spTree>
    <p:extLst>
      <p:ext uri="{BB962C8B-B14F-4D97-AF65-F5344CB8AC3E}">
        <p14:creationId xmlns:p14="http://schemas.microsoft.com/office/powerpoint/2010/main" val="3201358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762000" y="42703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dirty="0" err="1" smtClean="0">
                <a:solidFill>
                  <a:schemeClr val="bg1"/>
                </a:solidFill>
                <a:latin typeface="Bahnschrift Light" panose="020B0502040204020203" pitchFamily="34" charset="0"/>
              </a:rPr>
              <a:t>Issues</a:t>
            </a:r>
            <a:endParaRPr lang="es-ES" dirty="0">
              <a:solidFill>
                <a:schemeClr val="bg1"/>
              </a:solidFill>
              <a:latin typeface="Bahnschrift Light" panose="020B0502040204020203" pitchFamily="34" charset="0"/>
            </a:endParaRPr>
          </a:p>
        </p:txBody>
      </p:sp>
      <p:pic>
        <p:nvPicPr>
          <p:cNvPr id="3" name="Imagen 2"/>
          <p:cNvPicPr>
            <a:picLocks noChangeAspect="1"/>
          </p:cNvPicPr>
          <p:nvPr/>
        </p:nvPicPr>
        <p:blipFill>
          <a:blip r:embed="rId2"/>
          <a:stretch>
            <a:fillRect/>
          </a:stretch>
        </p:blipFill>
        <p:spPr>
          <a:xfrm>
            <a:off x="983432" y="2060848"/>
            <a:ext cx="10401300" cy="3790950"/>
          </a:xfrm>
          <a:prstGeom prst="rect">
            <a:avLst/>
          </a:prstGeom>
        </p:spPr>
      </p:pic>
    </p:spTree>
    <p:extLst>
      <p:ext uri="{BB962C8B-B14F-4D97-AF65-F5344CB8AC3E}">
        <p14:creationId xmlns:p14="http://schemas.microsoft.com/office/powerpoint/2010/main" val="2410713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40090" y="2584943"/>
            <a:ext cx="4104456" cy="3570208"/>
          </a:xfrm>
          <a:prstGeom prst="rect">
            <a:avLst/>
          </a:prstGeom>
        </p:spPr>
        <p:txBody>
          <a:bodyPr wrap="square">
            <a:spAutoFit/>
          </a:bodyPr>
          <a:lstStyle/>
          <a:p>
            <a:endParaRPr lang="en-US" dirty="0">
              <a:solidFill>
                <a:schemeClr val="bg1"/>
              </a:solidFill>
              <a:latin typeface="+mj-lt"/>
            </a:endParaRPr>
          </a:p>
          <a:p>
            <a:r>
              <a:rPr lang="en-US" sz="2800" b="1" dirty="0">
                <a:solidFill>
                  <a:schemeClr val="bg1"/>
                </a:solidFill>
                <a:latin typeface="Bahnschrift Light" panose="020B0502040204020203" pitchFamily="34" charset="0"/>
              </a:rPr>
              <a:t>“Alumni are not </a:t>
            </a:r>
            <a:r>
              <a:rPr lang="en-US" sz="2800" b="1" dirty="0" smtClean="0">
                <a:solidFill>
                  <a:schemeClr val="bg1"/>
                </a:solidFill>
                <a:latin typeface="Bahnschrift Light" panose="020B0502040204020203" pitchFamily="34" charset="0"/>
              </a:rPr>
              <a:t>just sources of data</a:t>
            </a:r>
            <a:r>
              <a:rPr lang="en-US" sz="2800" b="1" dirty="0">
                <a:solidFill>
                  <a:schemeClr val="bg1"/>
                </a:solidFill>
                <a:latin typeface="Bahnschrift Light" panose="020B0502040204020203" pitchFamily="34" charset="0"/>
              </a:rPr>
              <a:t>, they are </a:t>
            </a:r>
            <a:r>
              <a:rPr lang="en-US" sz="2800" b="1" dirty="0" smtClean="0">
                <a:solidFill>
                  <a:schemeClr val="bg1"/>
                </a:solidFill>
                <a:latin typeface="Bahnschrift Light" panose="020B0502040204020203" pitchFamily="34" charset="0"/>
              </a:rPr>
              <a:t>ever more important allies for our organization”</a:t>
            </a:r>
          </a:p>
          <a:p>
            <a:endParaRPr lang="en-US" sz="2800" b="1" dirty="0">
              <a:solidFill>
                <a:schemeClr val="bg1"/>
              </a:solidFill>
              <a:latin typeface="Calibri" pitchFamily="34" charset="0"/>
            </a:endParaRPr>
          </a:p>
          <a:p>
            <a:r>
              <a:rPr lang="en-US" sz="2000" b="1" dirty="0">
                <a:solidFill>
                  <a:schemeClr val="bg1"/>
                </a:solidFill>
                <a:latin typeface="Bahnschrift Light" panose="020B0502040204020203" pitchFamily="34" charset="0"/>
              </a:rPr>
              <a:t>Tim van der </a:t>
            </a:r>
            <a:r>
              <a:rPr lang="en-US" sz="2000" b="1" dirty="0" err="1">
                <a:solidFill>
                  <a:schemeClr val="bg1"/>
                </a:solidFill>
                <a:latin typeface="Bahnschrift Light" panose="020B0502040204020203" pitchFamily="34" charset="0"/>
              </a:rPr>
              <a:t>Ploeg</a:t>
            </a:r>
            <a:r>
              <a:rPr lang="en-US" sz="2000" b="1" dirty="0">
                <a:solidFill>
                  <a:schemeClr val="bg1"/>
                </a:solidFill>
                <a:latin typeface="Bahnschrift Light" panose="020B0502040204020203" pitchFamily="34" charset="0"/>
              </a:rPr>
              <a:t> </a:t>
            </a:r>
          </a:p>
          <a:p>
            <a:r>
              <a:rPr lang="en-US" sz="2000" b="1" dirty="0">
                <a:solidFill>
                  <a:schemeClr val="bg1"/>
                </a:solidFill>
                <a:latin typeface="Bahnschrift Light" panose="020B0502040204020203" pitchFamily="34" charset="0"/>
              </a:rPr>
              <a:t>(Alfa College, The Netherlands)</a:t>
            </a:r>
            <a:endParaRPr lang="es-ES" sz="2000" b="1" dirty="0">
              <a:solidFill>
                <a:schemeClr val="bg1"/>
              </a:solidFill>
              <a:latin typeface="Bahnschrift Light" panose="020B0502040204020203" pitchFamily="34" charset="0"/>
            </a:endParaRPr>
          </a:p>
        </p:txBody>
      </p:sp>
      <p:sp>
        <p:nvSpPr>
          <p:cNvPr id="6" name="5 Rectángulo"/>
          <p:cNvSpPr/>
          <p:nvPr/>
        </p:nvSpPr>
        <p:spPr>
          <a:xfrm>
            <a:off x="6974462" y="2924944"/>
            <a:ext cx="5098202" cy="2862322"/>
          </a:xfrm>
          <a:prstGeom prst="rect">
            <a:avLst/>
          </a:prstGeom>
        </p:spPr>
        <p:txBody>
          <a:bodyPr wrap="square">
            <a:spAutoFit/>
          </a:bodyPr>
          <a:lstStyle/>
          <a:p>
            <a:r>
              <a:rPr lang="en-US" sz="2800" b="1" dirty="0" smtClean="0">
                <a:solidFill>
                  <a:schemeClr val="bg1"/>
                </a:solidFill>
                <a:latin typeface="Bahnschrift Light" panose="020B0502040204020203" pitchFamily="34" charset="0"/>
              </a:rPr>
              <a:t>“We </a:t>
            </a:r>
            <a:r>
              <a:rPr lang="en-US" sz="2800" b="1" dirty="0">
                <a:solidFill>
                  <a:schemeClr val="bg1"/>
                </a:solidFill>
                <a:latin typeface="Bahnschrift Light" panose="020B0502040204020203" pitchFamily="34" charset="0"/>
              </a:rPr>
              <a:t>now better understand and appreciate the value of strong alumni relations in our school.”</a:t>
            </a:r>
          </a:p>
          <a:p>
            <a:endParaRPr lang="en-US" sz="2800" b="1" dirty="0">
              <a:solidFill>
                <a:schemeClr val="bg1"/>
              </a:solidFill>
              <a:latin typeface="Bahnschrift Light" panose="020B0502040204020203" pitchFamily="34" charset="0"/>
            </a:endParaRPr>
          </a:p>
          <a:p>
            <a:r>
              <a:rPr lang="en-US" sz="2000" b="1" dirty="0" err="1">
                <a:solidFill>
                  <a:schemeClr val="bg1"/>
                </a:solidFill>
                <a:latin typeface="Bahnschrift Light" panose="020B0502040204020203" pitchFamily="34" charset="0"/>
              </a:rPr>
              <a:t>Karmen</a:t>
            </a:r>
            <a:r>
              <a:rPr lang="en-US" sz="2000" b="1" dirty="0">
                <a:solidFill>
                  <a:schemeClr val="bg1"/>
                </a:solidFill>
                <a:latin typeface="Bahnschrift Light" panose="020B0502040204020203" pitchFamily="34" charset="0"/>
              </a:rPr>
              <a:t> </a:t>
            </a:r>
            <a:r>
              <a:rPr lang="en-US" sz="2000" b="1" dirty="0" err="1">
                <a:solidFill>
                  <a:schemeClr val="bg1"/>
                </a:solidFill>
                <a:latin typeface="Bahnschrift Light" panose="020B0502040204020203" pitchFamily="34" charset="0"/>
              </a:rPr>
              <a:t>Torin</a:t>
            </a:r>
            <a:r>
              <a:rPr lang="en-US" sz="2000" b="1" dirty="0">
                <a:solidFill>
                  <a:schemeClr val="bg1"/>
                </a:solidFill>
                <a:latin typeface="Bahnschrift Light" panose="020B0502040204020203" pitchFamily="34" charset="0"/>
              </a:rPr>
              <a:t> &amp; Thea </a:t>
            </a:r>
            <a:r>
              <a:rPr lang="en-US" sz="2000" b="1" dirty="0" err="1">
                <a:solidFill>
                  <a:schemeClr val="bg1"/>
                </a:solidFill>
                <a:latin typeface="Bahnschrift Light" panose="020B0502040204020203" pitchFamily="34" charset="0"/>
              </a:rPr>
              <a:t>Tammeleht</a:t>
            </a:r>
            <a:endParaRPr lang="en-US" sz="2000" b="1" dirty="0">
              <a:solidFill>
                <a:schemeClr val="bg1"/>
              </a:solidFill>
              <a:latin typeface="Bahnschrift Light" panose="020B0502040204020203" pitchFamily="34" charset="0"/>
            </a:endParaRPr>
          </a:p>
          <a:p>
            <a:r>
              <a:rPr lang="en-US" sz="2000" b="1" dirty="0">
                <a:solidFill>
                  <a:schemeClr val="bg1"/>
                </a:solidFill>
                <a:latin typeface="Bahnschrift Light" panose="020B0502040204020203" pitchFamily="34" charset="0"/>
              </a:rPr>
              <a:t> (</a:t>
            </a:r>
            <a:r>
              <a:rPr lang="en-US" sz="2000" b="1" dirty="0" err="1">
                <a:solidFill>
                  <a:schemeClr val="bg1"/>
                </a:solidFill>
                <a:latin typeface="Bahnschrift Light" panose="020B0502040204020203" pitchFamily="34" charset="0"/>
              </a:rPr>
              <a:t>Pärnumaa</a:t>
            </a:r>
            <a:r>
              <a:rPr lang="en-US" sz="2000" b="1" dirty="0">
                <a:solidFill>
                  <a:schemeClr val="bg1"/>
                </a:solidFill>
                <a:latin typeface="Bahnschrift Light" panose="020B0502040204020203" pitchFamily="34" charset="0"/>
              </a:rPr>
              <a:t> </a:t>
            </a:r>
            <a:r>
              <a:rPr lang="en-US" sz="2000" b="1" dirty="0" err="1">
                <a:solidFill>
                  <a:schemeClr val="bg1"/>
                </a:solidFill>
                <a:latin typeface="Bahnschrift Light" panose="020B0502040204020203" pitchFamily="34" charset="0"/>
              </a:rPr>
              <a:t>Kutsehariduskeskus</a:t>
            </a:r>
            <a:r>
              <a:rPr lang="en-US" sz="2000" b="1" dirty="0">
                <a:solidFill>
                  <a:schemeClr val="bg1"/>
                </a:solidFill>
                <a:latin typeface="Bahnschrift Light" panose="020B0502040204020203" pitchFamily="34" charset="0"/>
              </a:rPr>
              <a:t>, Estonia)</a:t>
            </a:r>
            <a:endParaRPr lang="es-ES" sz="2000" b="1" dirty="0">
              <a:solidFill>
                <a:schemeClr val="bg1"/>
              </a:solidFill>
              <a:latin typeface="Bahnschrift Light" panose="020B0502040204020203" pitchFamily="34" charset="0"/>
            </a:endParaRPr>
          </a:p>
        </p:txBody>
      </p:sp>
      <p:pic>
        <p:nvPicPr>
          <p:cNvPr id="8" name="Picture 6" descr="https://upload.wikimedia.org/wikipedia/commons/thumb/8/8f/Flag_of_Estonia.svg/183px-Flag_of_Eston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850" y="1148566"/>
            <a:ext cx="1302301" cy="8255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https://upload.wikimedia.org/wikipedia/commons/thumb/2/20/Flag_of_the_Netherlands.svg/192px-Flag_of_the_Netherland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77" y="1148566"/>
            <a:ext cx="1317247" cy="878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4" descr="Resultado de imagen de pkhk pÃ¤rnumaa kutsehariduskesk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957"/>
          <a:stretch/>
        </p:blipFill>
        <p:spPr bwMode="auto">
          <a:xfrm>
            <a:off x="8440151" y="1152350"/>
            <a:ext cx="3748237" cy="1432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alfa colle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473" b="11921"/>
          <a:stretch/>
        </p:blipFill>
        <p:spPr bwMode="auto">
          <a:xfrm>
            <a:off x="1701124" y="1148566"/>
            <a:ext cx="381000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41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Subtítulo"/>
          <p:cNvSpPr>
            <a:spLocks noGrp="1"/>
          </p:cNvSpPr>
          <p:nvPr>
            <p:ph type="subTitle" idx="1"/>
          </p:nvPr>
        </p:nvSpPr>
        <p:spPr>
          <a:xfrm>
            <a:off x="430905" y="1994045"/>
            <a:ext cx="4873007" cy="1752600"/>
          </a:xfrm>
        </p:spPr>
        <p:txBody>
          <a:bodyPr/>
          <a:lstStyle/>
          <a:p>
            <a:pPr algn="l" eaLnBrk="1" hangingPunct="1">
              <a:lnSpc>
                <a:spcPct val="90000"/>
              </a:lnSpc>
            </a:pPr>
            <a:r>
              <a:rPr lang="en-US" b="1" dirty="0">
                <a:solidFill>
                  <a:schemeClr val="bg1"/>
                </a:solidFill>
                <a:latin typeface="Bahnschrift Light" panose="020B0502040204020203" pitchFamily="34" charset="0"/>
              </a:rPr>
              <a:t>Building and Sustaining Successful Alumni Relations in VET </a:t>
            </a:r>
            <a:r>
              <a:rPr lang="en-US" b="1" dirty="0" smtClean="0">
                <a:solidFill>
                  <a:schemeClr val="bg1"/>
                </a:solidFill>
                <a:latin typeface="Bahnschrift Light" panose="020B0502040204020203" pitchFamily="34" charset="0"/>
              </a:rPr>
              <a:t>Schools </a:t>
            </a:r>
          </a:p>
          <a:p>
            <a:pPr algn="l" eaLnBrk="1" hangingPunct="1">
              <a:lnSpc>
                <a:spcPct val="90000"/>
              </a:lnSpc>
            </a:pPr>
            <a:r>
              <a:rPr lang="es-ES" sz="2400" dirty="0" err="1" smtClean="0">
                <a:solidFill>
                  <a:schemeClr val="bg1"/>
                </a:solidFill>
                <a:latin typeface="Bahnschrift Light" panose="020B0502040204020203" pitchFamily="34" charset="0"/>
              </a:rPr>
              <a:t>How</a:t>
            </a:r>
            <a:r>
              <a:rPr lang="es-ES" sz="2400" dirty="0" smtClean="0">
                <a:solidFill>
                  <a:schemeClr val="bg1"/>
                </a:solidFill>
                <a:latin typeface="Bahnschrift Light" panose="020B0502040204020203" pitchFamily="34" charset="0"/>
              </a:rPr>
              <a:t> To </a:t>
            </a:r>
            <a:r>
              <a:rPr lang="es-ES" sz="2400" dirty="0" err="1" smtClean="0">
                <a:solidFill>
                  <a:schemeClr val="bg1"/>
                </a:solidFill>
                <a:latin typeface="Bahnschrift Light" panose="020B0502040204020203" pitchFamily="34" charset="0"/>
              </a:rPr>
              <a:t>Guide</a:t>
            </a:r>
            <a:endParaRPr lang="es-ES" sz="2400" dirty="0" smtClean="0">
              <a:solidFill>
                <a:schemeClr val="bg1"/>
              </a:solidFill>
              <a:latin typeface="Bahnschrift Light" panose="020B0502040204020203" pitchFamily="34" charset="0"/>
            </a:endParaRPr>
          </a:p>
          <a:p>
            <a:pPr algn="just" eaLnBrk="1" hangingPunct="1">
              <a:lnSpc>
                <a:spcPct val="90000"/>
              </a:lnSpc>
            </a:pPr>
            <a:endParaRPr lang="es-ES" sz="2400" dirty="0">
              <a:solidFill>
                <a:schemeClr val="bg1"/>
              </a:solidFill>
              <a:latin typeface="Bahnschrift Light" panose="020B0502040204020203" pitchFamily="34" charset="0"/>
            </a:endParaRPr>
          </a:p>
          <a:p>
            <a:pPr algn="just" eaLnBrk="1" hangingPunct="1">
              <a:lnSpc>
                <a:spcPct val="90000"/>
              </a:lnSpc>
            </a:pPr>
            <a:r>
              <a:rPr lang="es-ES" sz="2400" b="1" dirty="0">
                <a:solidFill>
                  <a:schemeClr val="bg1"/>
                </a:solidFill>
                <a:latin typeface="Bahnschrift Light" panose="020B0502040204020203" pitchFamily="34" charset="0"/>
              </a:rPr>
              <a:t>Iván Diego</a:t>
            </a:r>
          </a:p>
          <a:p>
            <a:pPr algn="just" eaLnBrk="1" hangingPunct="1">
              <a:lnSpc>
                <a:spcPct val="90000"/>
              </a:lnSpc>
            </a:pPr>
            <a:r>
              <a:rPr lang="es-ES" sz="2400" b="1" dirty="0">
                <a:solidFill>
                  <a:schemeClr val="bg1"/>
                </a:solidFill>
                <a:latin typeface="Bahnschrift Light" panose="020B0502040204020203" pitchFamily="34" charset="0"/>
              </a:rPr>
              <a:t>i</a:t>
            </a:r>
            <a:r>
              <a:rPr lang="es-ES" sz="2400" b="1" dirty="0" smtClean="0">
                <a:solidFill>
                  <a:schemeClr val="bg1"/>
                </a:solidFill>
                <a:latin typeface="Bahnschrift Light" panose="020B0502040204020203" pitchFamily="34" charset="0"/>
              </a:rPr>
              <a:t>van.diego@valnalon.com</a:t>
            </a:r>
            <a:endParaRPr lang="es-ES" sz="2400" b="1" dirty="0">
              <a:solidFill>
                <a:schemeClr val="bg1"/>
              </a:solidFill>
              <a:latin typeface="Bahnschrift Light" panose="020B0502040204020203" pitchFamily="34" charset="0"/>
            </a:endParaRPr>
          </a:p>
          <a:p>
            <a:pPr algn="just" eaLnBrk="1" hangingPunct="1">
              <a:lnSpc>
                <a:spcPct val="90000"/>
              </a:lnSpc>
            </a:pPr>
            <a:r>
              <a:rPr lang="es-ES" sz="2400" b="1" dirty="0" smtClean="0">
                <a:solidFill>
                  <a:schemeClr val="bg1"/>
                </a:solidFill>
                <a:latin typeface="Bahnschrift Light" panose="020B0502040204020203" pitchFamily="34" charset="0"/>
              </a:rPr>
              <a:t>29/10/2021</a:t>
            </a:r>
            <a:endParaRPr lang="es-ES" sz="2400" b="1" dirty="0">
              <a:solidFill>
                <a:schemeClr val="bg1"/>
              </a:solidFill>
              <a:latin typeface="Bahnschrift Light" panose="020B0502040204020203" pitchFamily="34" charset="0"/>
            </a:endParaRPr>
          </a:p>
        </p:txBody>
      </p:sp>
      <p:pic>
        <p:nvPicPr>
          <p:cNvPr id="4" name="Imagen 3"/>
          <p:cNvPicPr>
            <a:picLocks noChangeAspect="1"/>
          </p:cNvPicPr>
          <p:nvPr/>
        </p:nvPicPr>
        <p:blipFill rotWithShape="1">
          <a:blip r:embed="rId3"/>
          <a:srcRect b="1200"/>
          <a:stretch/>
        </p:blipFill>
        <p:spPr>
          <a:xfrm>
            <a:off x="7320136" y="1268760"/>
            <a:ext cx="3997188" cy="4735913"/>
          </a:xfrm>
          <a:prstGeom prst="rect">
            <a:avLst/>
          </a:prstGeom>
        </p:spPr>
      </p:pic>
    </p:spTree>
    <p:extLst>
      <p:ext uri="{BB962C8B-B14F-4D97-AF65-F5344CB8AC3E}">
        <p14:creationId xmlns:p14="http://schemas.microsoft.com/office/powerpoint/2010/main" val="809339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625" y="1484785"/>
            <a:ext cx="8184750" cy="372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049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2" descr="Resultado de imagen de twitter"/>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s-ES"/>
          </a:p>
        </p:txBody>
      </p:sp>
      <p:sp>
        <p:nvSpPr>
          <p:cNvPr id="3" name="Título 2"/>
          <p:cNvSpPr>
            <a:spLocks noGrp="1"/>
          </p:cNvSpPr>
          <p:nvPr>
            <p:ph type="title"/>
          </p:nvPr>
        </p:nvSpPr>
        <p:spPr/>
        <p:txBody>
          <a:bodyPr/>
          <a:lstStyle/>
          <a:p>
            <a:pPr algn="l"/>
            <a:r>
              <a:rPr lang="es-ES" dirty="0" err="1" smtClean="0">
                <a:solidFill>
                  <a:schemeClr val="bg1"/>
                </a:solidFill>
                <a:latin typeface="Bahnschrift Light" panose="020B0502040204020203" pitchFamily="34" charset="0"/>
                <a:ea typeface="+mn-ea"/>
                <a:cs typeface="+mn-cs"/>
              </a:rPr>
              <a:t>Contexts</a:t>
            </a:r>
            <a:r>
              <a:rPr lang="es-ES" dirty="0" smtClean="0">
                <a:solidFill>
                  <a:schemeClr val="bg1"/>
                </a:solidFill>
                <a:latin typeface="Bahnschrift Light" panose="020B0502040204020203" pitchFamily="34" charset="0"/>
                <a:ea typeface="+mn-ea"/>
                <a:cs typeface="+mn-cs"/>
              </a:rPr>
              <a:t> of </a:t>
            </a:r>
            <a:r>
              <a:rPr lang="es-ES" dirty="0" err="1" smtClean="0">
                <a:solidFill>
                  <a:schemeClr val="bg1"/>
                </a:solidFill>
                <a:latin typeface="Bahnschrift Light" panose="020B0502040204020203" pitchFamily="34" charset="0"/>
                <a:ea typeface="+mn-ea"/>
                <a:cs typeface="+mn-cs"/>
              </a:rPr>
              <a:t>intervention</a:t>
            </a:r>
            <a:endParaRPr lang="es-ES" dirty="0">
              <a:solidFill>
                <a:schemeClr val="bg1"/>
              </a:solidFill>
              <a:latin typeface="Bahnschrift Light" panose="020B0502040204020203" pitchFamily="34" charset="0"/>
              <a:ea typeface="+mn-ea"/>
              <a:cs typeface="+mn-cs"/>
            </a:endParaRPr>
          </a:p>
        </p:txBody>
      </p:sp>
      <p:graphicFrame>
        <p:nvGraphicFramePr>
          <p:cNvPr id="2" name="Diagrama 1"/>
          <p:cNvGraphicFramePr/>
          <p:nvPr>
            <p:extLst>
              <p:ext uri="{D42A27DB-BD31-4B8C-83A1-F6EECF244321}">
                <p14:modId xmlns:p14="http://schemas.microsoft.com/office/powerpoint/2010/main" val="1941647399"/>
              </p:ext>
            </p:extLst>
          </p:nvPr>
        </p:nvGraphicFramePr>
        <p:xfrm>
          <a:off x="-283677" y="141763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7221" t="20583" r="17235" b="12251"/>
          <a:stretch/>
        </p:blipFill>
        <p:spPr bwMode="auto">
          <a:xfrm>
            <a:off x="7752184" y="1292494"/>
            <a:ext cx="4439816" cy="537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443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b="1200"/>
          <a:stretch/>
        </p:blipFill>
        <p:spPr>
          <a:xfrm>
            <a:off x="7024378" y="1573407"/>
            <a:ext cx="3997188" cy="4735913"/>
          </a:xfrm>
          <a:prstGeom prst="rect">
            <a:avLst/>
          </a:prstGeom>
        </p:spPr>
      </p:pic>
      <p:pic>
        <p:nvPicPr>
          <p:cNvPr id="4" name="Imagen 3"/>
          <p:cNvPicPr>
            <a:picLocks noChangeAspect="1"/>
          </p:cNvPicPr>
          <p:nvPr/>
        </p:nvPicPr>
        <p:blipFill>
          <a:blip r:embed="rId4"/>
          <a:stretch>
            <a:fillRect/>
          </a:stretch>
        </p:blipFill>
        <p:spPr>
          <a:xfrm>
            <a:off x="1775520" y="1573406"/>
            <a:ext cx="4045429" cy="4735914"/>
          </a:xfrm>
          <a:prstGeom prst="rect">
            <a:avLst/>
          </a:prstGeom>
        </p:spPr>
      </p:pic>
      <p:sp>
        <p:nvSpPr>
          <p:cNvPr id="5" name="Título 2"/>
          <p:cNvSpPr>
            <a:spLocks noGrp="1"/>
          </p:cNvSpPr>
          <p:nvPr>
            <p:ph type="title"/>
          </p:nvPr>
        </p:nvSpPr>
        <p:spPr>
          <a:xfrm>
            <a:off x="609600" y="274638"/>
            <a:ext cx="10972800" cy="1143000"/>
          </a:xfrm>
        </p:spPr>
        <p:txBody>
          <a:bodyPr/>
          <a:lstStyle/>
          <a:p>
            <a:pPr algn="l"/>
            <a:r>
              <a:rPr lang="es-ES" dirty="0" smtClean="0">
                <a:solidFill>
                  <a:schemeClr val="bg1"/>
                </a:solidFill>
                <a:latin typeface="Bahnschrift Light" panose="020B0502040204020203" pitchFamily="34" charset="0"/>
                <a:ea typeface="+mn-ea"/>
                <a:cs typeface="+mn-cs"/>
              </a:rPr>
              <a:t>Outputs</a:t>
            </a:r>
            <a:endParaRPr lang="es-ES" dirty="0">
              <a:solidFill>
                <a:schemeClr val="bg1"/>
              </a:solidFill>
              <a:latin typeface="Bahnschrift Light" panose="020B0502040204020203" pitchFamily="34" charset="0"/>
              <a:ea typeface="+mn-ea"/>
              <a:cs typeface="+mn-cs"/>
            </a:endParaRPr>
          </a:p>
        </p:txBody>
      </p:sp>
    </p:spTree>
    <p:extLst>
      <p:ext uri="{BB962C8B-B14F-4D97-AF65-F5344CB8AC3E}">
        <p14:creationId xmlns:p14="http://schemas.microsoft.com/office/powerpoint/2010/main" val="284899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51984" y="2564904"/>
            <a:ext cx="6096000" cy="3416320"/>
          </a:xfrm>
          <a:prstGeom prst="rect">
            <a:avLst/>
          </a:prstGeom>
        </p:spPr>
        <p:txBody>
          <a:bodyPr>
            <a:spAutoFit/>
          </a:bodyPr>
          <a:lstStyle/>
          <a:p>
            <a:r>
              <a:rPr lang="en-US" dirty="0">
                <a:solidFill>
                  <a:schemeClr val="bg1"/>
                </a:solidFill>
                <a:latin typeface="Bahnschrift Light" panose="020B0502040204020203" pitchFamily="34" charset="0"/>
              </a:rPr>
              <a:t>The document includes guidelines to set up a graduate tracking system, </a:t>
            </a:r>
            <a:r>
              <a:rPr lang="en-US" dirty="0" smtClean="0">
                <a:solidFill>
                  <a:schemeClr val="bg1"/>
                </a:solidFill>
                <a:latin typeface="Bahnschrift Light" panose="020B0502040204020203" pitchFamily="34" charset="0"/>
              </a:rPr>
              <a:t>instruments </a:t>
            </a:r>
            <a:r>
              <a:rPr lang="en-US" dirty="0">
                <a:solidFill>
                  <a:schemeClr val="bg1"/>
                </a:solidFill>
                <a:latin typeface="Bahnschrift Light" panose="020B0502040204020203" pitchFamily="34" charset="0"/>
              </a:rPr>
              <a:t>and methods to collect data and tips on data analysis enabling transferability to other VET Schools</a:t>
            </a:r>
            <a:r>
              <a:rPr lang="en-US" dirty="0" smtClean="0">
                <a:solidFill>
                  <a:schemeClr val="bg1"/>
                </a:solidFill>
                <a:latin typeface="Bahnschrift Light" panose="020B0502040204020203" pitchFamily="34" charset="0"/>
              </a:rPr>
              <a:t>.</a:t>
            </a:r>
          </a:p>
          <a:p>
            <a:endParaRPr lang="en-US" dirty="0">
              <a:solidFill>
                <a:schemeClr val="bg1"/>
              </a:solidFill>
              <a:latin typeface="Bahnschrift Light" panose="020B0502040204020203" pitchFamily="34" charset="0"/>
            </a:endParaRPr>
          </a:p>
          <a:p>
            <a:r>
              <a:rPr lang="en-US" dirty="0" smtClean="0">
                <a:solidFill>
                  <a:schemeClr val="bg1"/>
                </a:solidFill>
                <a:latin typeface="Bahnschrift Light" panose="020B0502040204020203" pitchFamily="34" charset="0"/>
              </a:rPr>
              <a:t>Three measurement points</a:t>
            </a:r>
          </a:p>
          <a:p>
            <a:endParaRPr lang="en-US" dirty="0">
              <a:solidFill>
                <a:schemeClr val="bg1"/>
              </a:solidFill>
              <a:latin typeface="Bahnschrift Light" panose="020B0502040204020203" pitchFamily="34" charset="0"/>
            </a:endParaRPr>
          </a:p>
          <a:p>
            <a:pPr marL="285750" indent="-285750">
              <a:buFont typeface="Arial" panose="020B0604020202020204" pitchFamily="34" charset="0"/>
              <a:buChar char="•"/>
            </a:pPr>
            <a:r>
              <a:rPr lang="en-US" dirty="0" smtClean="0">
                <a:solidFill>
                  <a:schemeClr val="bg1"/>
                </a:solidFill>
                <a:latin typeface="Bahnschrift Light" panose="020B0502040204020203" pitchFamily="34" charset="0"/>
              </a:rPr>
              <a:t>Before graduation</a:t>
            </a:r>
          </a:p>
          <a:p>
            <a:pPr marL="285750" indent="-285750">
              <a:buFont typeface="Arial" panose="020B0604020202020204" pitchFamily="34" charset="0"/>
              <a:buChar char="•"/>
            </a:pPr>
            <a:r>
              <a:rPr lang="en-US" dirty="0" smtClean="0">
                <a:solidFill>
                  <a:schemeClr val="bg1"/>
                </a:solidFill>
                <a:latin typeface="Bahnschrift Light" panose="020B0502040204020203" pitchFamily="34" charset="0"/>
              </a:rPr>
              <a:t>6M After</a:t>
            </a:r>
          </a:p>
          <a:p>
            <a:pPr marL="285750" indent="-285750">
              <a:buFont typeface="Arial" panose="020B0604020202020204" pitchFamily="34" charset="0"/>
              <a:buChar char="•"/>
            </a:pPr>
            <a:r>
              <a:rPr lang="en-US" dirty="0" smtClean="0">
                <a:solidFill>
                  <a:schemeClr val="bg1"/>
                </a:solidFill>
                <a:latin typeface="Bahnschrift Light" panose="020B0502040204020203" pitchFamily="34" charset="0"/>
              </a:rPr>
              <a:t>18M After </a:t>
            </a:r>
            <a:endParaRPr lang="en-US" dirty="0">
              <a:solidFill>
                <a:schemeClr val="bg1"/>
              </a:solidFill>
              <a:latin typeface="Bahnschrift Light" panose="020B0502040204020203" pitchFamily="34" charset="0"/>
            </a:endParaRPr>
          </a:p>
          <a:p>
            <a:endParaRPr lang="en-US" dirty="0">
              <a:solidFill>
                <a:schemeClr val="bg1"/>
              </a:solidFill>
              <a:latin typeface="Bahnschrift Light" panose="020B0502040204020203" pitchFamily="34" charset="0"/>
            </a:endParaRPr>
          </a:p>
          <a:p>
            <a:r>
              <a:rPr lang="en-US" dirty="0">
                <a:solidFill>
                  <a:srgbClr val="00B0F0"/>
                </a:solidFill>
                <a:latin typeface="Bahnschrift Light" panose="020B0502040204020203" pitchFamily="34" charset="0"/>
              </a:rPr>
              <a:t>Protocol (2.3 </a:t>
            </a:r>
            <a:r>
              <a:rPr lang="en-US" dirty="0" smtClean="0">
                <a:solidFill>
                  <a:srgbClr val="00B0F0"/>
                </a:solidFill>
                <a:latin typeface="Bahnschrift Light" panose="020B0502040204020203" pitchFamily="34" charset="0"/>
              </a:rPr>
              <a:t>Mb)  /  Surveys</a:t>
            </a:r>
            <a:endParaRPr lang="en-US" b="0" i="0" dirty="0">
              <a:solidFill>
                <a:srgbClr val="00B0F0"/>
              </a:solidFill>
              <a:effectLst/>
              <a:latin typeface="Bahnschrift Light" panose="020B0502040204020203" pitchFamily="34" charset="0"/>
            </a:endParaRPr>
          </a:p>
        </p:txBody>
      </p:sp>
      <p:pic>
        <p:nvPicPr>
          <p:cNvPr id="5" name="Imagen 4"/>
          <p:cNvPicPr>
            <a:picLocks noChangeAspect="1"/>
          </p:cNvPicPr>
          <p:nvPr/>
        </p:nvPicPr>
        <p:blipFill>
          <a:blip r:embed="rId2"/>
          <a:stretch>
            <a:fillRect/>
          </a:stretch>
        </p:blipFill>
        <p:spPr>
          <a:xfrm>
            <a:off x="1127448" y="1484784"/>
            <a:ext cx="4045429" cy="4735914"/>
          </a:xfrm>
          <a:prstGeom prst="rect">
            <a:avLst/>
          </a:prstGeom>
        </p:spPr>
      </p:pic>
    </p:spTree>
    <p:extLst>
      <p:ext uri="{BB962C8B-B14F-4D97-AF65-F5344CB8AC3E}">
        <p14:creationId xmlns:p14="http://schemas.microsoft.com/office/powerpoint/2010/main" val="3730864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67408" y="3845138"/>
            <a:ext cx="5303912" cy="2308324"/>
          </a:xfrm>
          <a:prstGeom prst="rect">
            <a:avLst/>
          </a:prstGeom>
        </p:spPr>
        <p:txBody>
          <a:bodyPr wrap="square">
            <a:spAutoFit/>
          </a:bodyPr>
          <a:lstStyle/>
          <a:p>
            <a:r>
              <a:rPr lang="en-US" dirty="0">
                <a:solidFill>
                  <a:schemeClr val="bg1"/>
                </a:solidFill>
                <a:latin typeface="Bahnschrift Light" panose="020B0502040204020203" pitchFamily="34" charset="0"/>
              </a:rPr>
              <a:t>Through the examples of good practice and the guidelines it provides, this How-To-Guide is expected to inspire and support practitioners, institutions and policymakers across Europe in developing or further strengthening alumni culture in VET Schools</a:t>
            </a:r>
            <a:r>
              <a:rPr lang="en-US" dirty="0" smtClean="0">
                <a:solidFill>
                  <a:schemeClr val="bg1"/>
                </a:solidFill>
                <a:latin typeface="Bahnschrift Light" panose="020B0502040204020203" pitchFamily="34" charset="0"/>
              </a:rPr>
              <a:t>.</a:t>
            </a:r>
          </a:p>
          <a:p>
            <a:endParaRPr lang="en-US" dirty="0">
              <a:solidFill>
                <a:schemeClr val="bg1"/>
              </a:solidFill>
              <a:latin typeface="Bahnschrift Light" panose="020B0502040204020203" pitchFamily="34" charset="0"/>
            </a:endParaRPr>
          </a:p>
          <a:p>
            <a:r>
              <a:rPr lang="en-US" dirty="0">
                <a:solidFill>
                  <a:srgbClr val="00B0F0"/>
                </a:solidFill>
                <a:latin typeface="Bahnschrift Light" panose="020B0502040204020203" pitchFamily="34" charset="0"/>
              </a:rPr>
              <a:t>English / Dutch / Estonian / Italian / Spanish</a:t>
            </a:r>
            <a:endParaRPr lang="en-US" b="0" i="0" dirty="0">
              <a:solidFill>
                <a:srgbClr val="00B0F0"/>
              </a:solidFill>
              <a:effectLst/>
              <a:latin typeface="Bahnschrift Light" panose="020B0502040204020203" pitchFamily="34" charset="0"/>
            </a:endParaRPr>
          </a:p>
        </p:txBody>
      </p:sp>
      <p:pic>
        <p:nvPicPr>
          <p:cNvPr id="4" name="Imagen 3"/>
          <p:cNvPicPr>
            <a:picLocks noChangeAspect="1"/>
          </p:cNvPicPr>
          <p:nvPr/>
        </p:nvPicPr>
        <p:blipFill rotWithShape="1">
          <a:blip r:embed="rId3"/>
          <a:srcRect b="1200"/>
          <a:stretch/>
        </p:blipFill>
        <p:spPr>
          <a:xfrm>
            <a:off x="6960096" y="1412776"/>
            <a:ext cx="3997188" cy="4735913"/>
          </a:xfrm>
          <a:prstGeom prst="rect">
            <a:avLst/>
          </a:prstGeom>
        </p:spPr>
      </p:pic>
    </p:spTree>
    <p:extLst>
      <p:ext uri="{BB962C8B-B14F-4D97-AF65-F5344CB8AC3E}">
        <p14:creationId xmlns:p14="http://schemas.microsoft.com/office/powerpoint/2010/main" val="1337617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7333" t="-1083" r="15335" b="1083"/>
          <a:stretch/>
        </p:blipFill>
        <p:spPr>
          <a:xfrm>
            <a:off x="5092898" y="1682367"/>
            <a:ext cx="7099102" cy="4484762"/>
          </a:xfrm>
          <a:prstGeom prst="rect">
            <a:avLst/>
          </a:prstGeom>
        </p:spPr>
      </p:pic>
      <p:pic>
        <p:nvPicPr>
          <p:cNvPr id="4" name="Imagen 3"/>
          <p:cNvPicPr>
            <a:picLocks noChangeAspect="1"/>
          </p:cNvPicPr>
          <p:nvPr/>
        </p:nvPicPr>
        <p:blipFill rotWithShape="1">
          <a:blip r:embed="rId4"/>
          <a:srcRect b="1200"/>
          <a:stretch/>
        </p:blipFill>
        <p:spPr>
          <a:xfrm>
            <a:off x="767408" y="1556792"/>
            <a:ext cx="3997188" cy="4735913"/>
          </a:xfrm>
          <a:prstGeom prst="rect">
            <a:avLst/>
          </a:prstGeom>
        </p:spPr>
      </p:pic>
    </p:spTree>
    <p:extLst>
      <p:ext uri="{BB962C8B-B14F-4D97-AF65-F5344CB8AC3E}">
        <p14:creationId xmlns:p14="http://schemas.microsoft.com/office/powerpoint/2010/main" val="1103948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solidFill>
                  <a:schemeClr val="bg1"/>
                </a:solidFill>
                <a:latin typeface="Bahnschrift Light" panose="020B0502040204020203" pitchFamily="34" charset="0"/>
              </a:rPr>
              <a:t>1. </a:t>
            </a:r>
            <a:r>
              <a:rPr lang="es-ES" dirty="0" err="1" smtClean="0">
                <a:solidFill>
                  <a:schemeClr val="bg1"/>
                </a:solidFill>
                <a:latin typeface="Bahnschrift Light" panose="020B0502040204020203" pitchFamily="34" charset="0"/>
              </a:rPr>
              <a:t>Why</a:t>
            </a:r>
            <a:r>
              <a:rPr lang="es-ES" dirty="0" smtClean="0">
                <a:solidFill>
                  <a:schemeClr val="bg1"/>
                </a:solidFill>
                <a:latin typeface="Bahnschrift Light" panose="020B0502040204020203" pitchFamily="34" charset="0"/>
              </a:rPr>
              <a:t> </a:t>
            </a:r>
            <a:r>
              <a:rPr lang="es-ES" dirty="0" err="1" smtClean="0">
                <a:solidFill>
                  <a:schemeClr val="bg1"/>
                </a:solidFill>
                <a:latin typeface="Bahnschrift Light" panose="020B0502040204020203" pitchFamily="34" charset="0"/>
              </a:rPr>
              <a:t>engage</a:t>
            </a:r>
            <a:r>
              <a:rPr lang="es-ES" dirty="0" smtClean="0">
                <a:solidFill>
                  <a:schemeClr val="bg1"/>
                </a:solidFill>
                <a:latin typeface="Bahnschrift Light" panose="020B0502040204020203" pitchFamily="34" charset="0"/>
              </a:rPr>
              <a:t> VET </a:t>
            </a:r>
            <a:r>
              <a:rPr lang="es-ES" dirty="0" err="1" smtClean="0">
                <a:solidFill>
                  <a:schemeClr val="bg1"/>
                </a:solidFill>
                <a:latin typeface="Bahnschrift Light" panose="020B0502040204020203" pitchFamily="34" charset="0"/>
              </a:rPr>
              <a:t>Alumni</a:t>
            </a:r>
            <a:r>
              <a:rPr lang="es-ES" dirty="0" smtClean="0">
                <a:solidFill>
                  <a:schemeClr val="bg1"/>
                </a:solidFill>
                <a:latin typeface="Bahnschrift Light" panose="020B0502040204020203" pitchFamily="34" charset="0"/>
              </a:rPr>
              <a:t>?</a:t>
            </a:r>
            <a:endParaRPr lang="es-ES" dirty="0">
              <a:solidFill>
                <a:schemeClr val="bg1"/>
              </a:solidFill>
              <a:latin typeface="Bahnschrift Light" panose="020B0502040204020203" pitchFamily="34" charset="0"/>
            </a:endParaRPr>
          </a:p>
        </p:txBody>
      </p:sp>
      <p:sp>
        <p:nvSpPr>
          <p:cNvPr id="5" name="4 Rectángulo"/>
          <p:cNvSpPr/>
          <p:nvPr/>
        </p:nvSpPr>
        <p:spPr>
          <a:xfrm>
            <a:off x="577489" y="1772816"/>
            <a:ext cx="4392488" cy="4124206"/>
          </a:xfrm>
          <a:prstGeom prst="rect">
            <a:avLst/>
          </a:prstGeom>
        </p:spPr>
        <p:txBody>
          <a:bodyPr wrap="square">
            <a:spAutoFit/>
          </a:bodyPr>
          <a:lstStyle/>
          <a:p>
            <a:endParaRPr lang="en-US" dirty="0">
              <a:solidFill>
                <a:schemeClr val="bg1"/>
              </a:solidFill>
              <a:latin typeface="+mj-lt"/>
            </a:endParaRPr>
          </a:p>
          <a:p>
            <a:r>
              <a:rPr lang="en-US" sz="2800" dirty="0" smtClean="0">
                <a:solidFill>
                  <a:schemeClr val="bg1"/>
                </a:solidFill>
                <a:latin typeface="Bahnschrift Light" panose="020B0502040204020203" pitchFamily="34" charset="0"/>
              </a:rPr>
              <a:t>“When </a:t>
            </a:r>
            <a:r>
              <a:rPr lang="en-US" sz="2800" dirty="0">
                <a:solidFill>
                  <a:schemeClr val="bg1"/>
                </a:solidFill>
                <a:latin typeface="Bahnschrift Light" panose="020B0502040204020203" pitchFamily="34" charset="0"/>
              </a:rPr>
              <a:t>modelling an effective alumni </a:t>
            </a:r>
            <a:r>
              <a:rPr lang="en-US" sz="2800" dirty="0" smtClean="0">
                <a:solidFill>
                  <a:schemeClr val="bg1"/>
                </a:solidFill>
                <a:latin typeface="Bahnschrift Light" panose="020B0502040204020203" pitchFamily="34" charset="0"/>
              </a:rPr>
              <a:t>relations program </a:t>
            </a:r>
            <a:r>
              <a:rPr lang="en-US" sz="2800" dirty="0">
                <a:solidFill>
                  <a:schemeClr val="bg1"/>
                </a:solidFill>
                <a:latin typeface="Bahnschrift Light" panose="020B0502040204020203" pitchFamily="34" charset="0"/>
              </a:rPr>
              <a:t>in the VET sector, efforts should be geared towards </a:t>
            </a:r>
            <a:r>
              <a:rPr lang="en-US" sz="2800" dirty="0">
                <a:solidFill>
                  <a:srgbClr val="FFFF00"/>
                </a:solidFill>
                <a:latin typeface="Bahnschrift Light" panose="020B0502040204020203" pitchFamily="34" charset="0"/>
              </a:rPr>
              <a:t>raising friends rather </a:t>
            </a:r>
            <a:r>
              <a:rPr lang="en-US" sz="2800" dirty="0" smtClean="0">
                <a:solidFill>
                  <a:srgbClr val="FFFF00"/>
                </a:solidFill>
                <a:latin typeface="Bahnschrift Light" panose="020B0502040204020203" pitchFamily="34" charset="0"/>
              </a:rPr>
              <a:t>than funds</a:t>
            </a:r>
            <a:r>
              <a:rPr lang="en-US" sz="2800" dirty="0" smtClean="0">
                <a:solidFill>
                  <a:schemeClr val="bg1"/>
                </a:solidFill>
                <a:latin typeface="Bahnschrift Light" panose="020B0502040204020203" pitchFamily="34" charset="0"/>
              </a:rPr>
              <a:t>.” </a:t>
            </a:r>
          </a:p>
          <a:p>
            <a:endParaRPr lang="en-US" sz="2800" dirty="0">
              <a:solidFill>
                <a:schemeClr val="bg1"/>
              </a:solidFill>
              <a:latin typeface="Bahnschrift Light" panose="020B0502040204020203" pitchFamily="34" charset="0"/>
            </a:endParaRPr>
          </a:p>
          <a:p>
            <a:r>
              <a:rPr lang="en-US" sz="2800" dirty="0" smtClean="0">
                <a:solidFill>
                  <a:schemeClr val="bg1"/>
                </a:solidFill>
                <a:latin typeface="Bahnschrift Light" panose="020B0502040204020203" pitchFamily="34" charset="0"/>
              </a:rPr>
              <a:t>(</a:t>
            </a:r>
            <a:r>
              <a:rPr lang="en-US" sz="2800" dirty="0">
                <a:solidFill>
                  <a:schemeClr val="bg1"/>
                </a:solidFill>
                <a:latin typeface="Bahnschrift Light" panose="020B0502040204020203" pitchFamily="34" charset="0"/>
              </a:rPr>
              <a:t>Gallo, 2018</a:t>
            </a:r>
            <a:r>
              <a:rPr lang="en-US" sz="2800" dirty="0" smtClean="0">
                <a:solidFill>
                  <a:schemeClr val="bg1"/>
                </a:solidFill>
                <a:latin typeface="Bahnschrift Light" panose="020B0502040204020203" pitchFamily="34" charset="0"/>
              </a:rPr>
              <a:t>)</a:t>
            </a:r>
            <a:endParaRPr lang="en-US" sz="2800" b="1" dirty="0">
              <a:solidFill>
                <a:schemeClr val="bg1"/>
              </a:solidFill>
              <a:latin typeface="Calibri" pitchFamily="34" charset="0"/>
            </a:endParaRPr>
          </a:p>
          <a:p>
            <a:endParaRPr lang="es-ES" sz="2000" b="1" dirty="0">
              <a:solidFill>
                <a:schemeClr val="bg1"/>
              </a:solidFill>
              <a:latin typeface="Bahnschrift Light" panose="020B0502040204020203" pitchFamily="34" charset="0"/>
            </a:endParaRPr>
          </a:p>
        </p:txBody>
      </p:sp>
      <p:sp>
        <p:nvSpPr>
          <p:cNvPr id="6" name="5 Rectángulo"/>
          <p:cNvSpPr/>
          <p:nvPr/>
        </p:nvSpPr>
        <p:spPr>
          <a:xfrm>
            <a:off x="6096000" y="1988840"/>
            <a:ext cx="5328592" cy="4401205"/>
          </a:xfrm>
          <a:prstGeom prst="rect">
            <a:avLst/>
          </a:prstGeom>
        </p:spPr>
        <p:txBody>
          <a:bodyPr wrap="square">
            <a:spAutoFit/>
          </a:bodyPr>
          <a:lstStyle/>
          <a:p>
            <a:r>
              <a:rPr lang="en-US" sz="2800" dirty="0" smtClean="0">
                <a:solidFill>
                  <a:schemeClr val="bg1"/>
                </a:solidFill>
                <a:latin typeface="Bahnschrift Light" panose="020B0502040204020203" pitchFamily="34" charset="0"/>
              </a:rPr>
              <a:t>“[…] a </a:t>
            </a:r>
            <a:r>
              <a:rPr lang="en-US" sz="2800" dirty="0">
                <a:solidFill>
                  <a:schemeClr val="bg1"/>
                </a:solidFill>
                <a:latin typeface="Bahnschrift Light" panose="020B0502040204020203" pitchFamily="34" charset="0"/>
              </a:rPr>
              <a:t>golden opportunity to reframe alumni-VET </a:t>
            </a:r>
            <a:r>
              <a:rPr lang="en-US" sz="2800" dirty="0" smtClean="0">
                <a:solidFill>
                  <a:schemeClr val="bg1"/>
                </a:solidFill>
                <a:latin typeface="Bahnschrift Light" panose="020B0502040204020203" pitchFamily="34" charset="0"/>
              </a:rPr>
              <a:t>relationships as </a:t>
            </a:r>
            <a:r>
              <a:rPr lang="en-US" sz="2800" dirty="0">
                <a:solidFill>
                  <a:srgbClr val="FFFF00"/>
                </a:solidFill>
                <a:latin typeface="Bahnschrift Light" panose="020B0502040204020203" pitchFamily="34" charset="0"/>
              </a:rPr>
              <a:t>an intentional and mutually beneficial partnership</a:t>
            </a:r>
            <a:r>
              <a:rPr lang="en-US" sz="2800" dirty="0">
                <a:solidFill>
                  <a:schemeClr val="bg1"/>
                </a:solidFill>
                <a:latin typeface="Bahnschrift Light" panose="020B0502040204020203" pitchFamily="34" charset="0"/>
              </a:rPr>
              <a:t> with student and graduate </a:t>
            </a:r>
            <a:r>
              <a:rPr lang="en-US" sz="2800" dirty="0" smtClean="0">
                <a:solidFill>
                  <a:schemeClr val="bg1"/>
                </a:solidFill>
                <a:latin typeface="Bahnschrift Light" panose="020B0502040204020203" pitchFamily="34" charset="0"/>
              </a:rPr>
              <a:t>success as </a:t>
            </a:r>
            <a:r>
              <a:rPr lang="en-US" sz="2800" dirty="0">
                <a:solidFill>
                  <a:schemeClr val="bg1"/>
                </a:solidFill>
                <a:latin typeface="Bahnschrift Light" panose="020B0502040204020203" pitchFamily="34" charset="0"/>
              </a:rPr>
              <a:t>the overarching, shared goal </a:t>
            </a:r>
            <a:endParaRPr lang="en-US" sz="2800" dirty="0" smtClean="0">
              <a:solidFill>
                <a:schemeClr val="bg1"/>
              </a:solidFill>
              <a:latin typeface="Bahnschrift Light" panose="020B0502040204020203" pitchFamily="34" charset="0"/>
            </a:endParaRPr>
          </a:p>
          <a:p>
            <a:endParaRPr lang="en-US" sz="2800" dirty="0">
              <a:solidFill>
                <a:schemeClr val="bg1"/>
              </a:solidFill>
              <a:latin typeface="Bahnschrift Light" panose="020B0502040204020203" pitchFamily="34" charset="0"/>
            </a:endParaRPr>
          </a:p>
          <a:p>
            <a:r>
              <a:rPr lang="en-US" sz="2800" dirty="0" smtClean="0">
                <a:solidFill>
                  <a:schemeClr val="bg1"/>
                </a:solidFill>
                <a:latin typeface="Bahnschrift Light" panose="020B0502040204020203" pitchFamily="34" charset="0"/>
              </a:rPr>
              <a:t>(</a:t>
            </a:r>
            <a:r>
              <a:rPr lang="en-US" sz="2800" dirty="0" err="1">
                <a:solidFill>
                  <a:schemeClr val="bg1"/>
                </a:solidFill>
                <a:latin typeface="Bahnschrift Light" panose="020B0502040204020203" pitchFamily="34" charset="0"/>
              </a:rPr>
              <a:t>Vanderlelie</a:t>
            </a:r>
            <a:r>
              <a:rPr lang="en-US" sz="2800" dirty="0">
                <a:solidFill>
                  <a:schemeClr val="bg1"/>
                </a:solidFill>
                <a:latin typeface="Bahnschrift Light" panose="020B0502040204020203" pitchFamily="34" charset="0"/>
              </a:rPr>
              <a:t>, 2019).</a:t>
            </a:r>
          </a:p>
          <a:p>
            <a:endParaRPr lang="en-US" sz="2800" b="1"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235570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7742</TotalTime>
  <Words>1638</Words>
  <Application>Microsoft Office PowerPoint</Application>
  <PresentationFormat>Panorámica</PresentationFormat>
  <Paragraphs>145</Paragraphs>
  <Slides>24</Slides>
  <Notes>19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Bahnschrift Light</vt:lpstr>
      <vt:lpstr>Calibri</vt:lpstr>
      <vt:lpstr>Tema de Office</vt:lpstr>
      <vt:lpstr>Presentación de PowerPoint</vt:lpstr>
      <vt:lpstr>Presentación de PowerPoint</vt:lpstr>
      <vt:lpstr>Presentación de PowerPoint</vt:lpstr>
      <vt:lpstr>Contexts of intervention</vt:lpstr>
      <vt:lpstr>Outputs</vt:lpstr>
      <vt:lpstr>Presentación de PowerPoint</vt:lpstr>
      <vt:lpstr>Presentación de PowerPoint</vt:lpstr>
      <vt:lpstr>Presentación de PowerPoint</vt:lpstr>
      <vt:lpstr>1. Why engage VET Alumni?</vt:lpstr>
      <vt:lpstr>What’s in it for…?</vt:lpstr>
      <vt:lpstr>2. Who are our Alumni? </vt:lpstr>
      <vt:lpstr>3. Key Strategic Goals</vt:lpstr>
      <vt:lpstr>3.1 Coordinate engagement of all actors</vt:lpstr>
      <vt:lpstr>3.2 Develop a coherent portfolio of actions</vt:lpstr>
      <vt:lpstr>Presentación de PowerPoint</vt:lpstr>
      <vt:lpstr>3.3 Communicate the value of alumni relations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Valnalón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valnalon</dc:title>
  <dc:creator>Iván</dc:creator>
  <cp:lastModifiedBy>Cuenta Microsoft</cp:lastModifiedBy>
  <cp:revision>524</cp:revision>
  <cp:lastPrinted>2019-05-15T10:42:17Z</cp:lastPrinted>
  <dcterms:created xsi:type="dcterms:W3CDTF">2017-03-28T07:18:41Z</dcterms:created>
  <dcterms:modified xsi:type="dcterms:W3CDTF">2021-10-19T09:02:25Z</dcterms:modified>
</cp:coreProperties>
</file>